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61" r:id="rId11"/>
    <p:sldMasterId id="2147483662" r:id="rId12"/>
    <p:sldMasterId id="2147483663" r:id="rId13"/>
    <p:sldMasterId id="2147483665" r:id="rId14"/>
    <p:sldMasterId id="2147483666" r:id="rId15"/>
    <p:sldMasterId id="2147483667" r:id="rId16"/>
  </p:sldMasterIdLst>
  <p:notesMasterIdLst>
    <p:notesMasterId r:id="rId59"/>
  </p:notesMasterIdLst>
  <p:sldIdLst>
    <p:sldId id="257" r:id="rId17"/>
    <p:sldId id="258" r:id="rId18"/>
    <p:sldId id="259" r:id="rId19"/>
    <p:sldId id="260" r:id="rId20"/>
    <p:sldId id="312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307" r:id="rId40"/>
    <p:sldId id="308" r:id="rId41"/>
    <p:sldId id="298" r:id="rId42"/>
    <p:sldId id="310" r:id="rId43"/>
    <p:sldId id="311" r:id="rId44"/>
    <p:sldId id="309" r:id="rId45"/>
    <p:sldId id="284" r:id="rId46"/>
    <p:sldId id="285" r:id="rId47"/>
    <p:sldId id="289" r:id="rId48"/>
    <p:sldId id="300" r:id="rId49"/>
    <p:sldId id="290" r:id="rId50"/>
    <p:sldId id="291" r:id="rId51"/>
    <p:sldId id="292" r:id="rId52"/>
    <p:sldId id="301" r:id="rId53"/>
    <p:sldId id="302" r:id="rId54"/>
    <p:sldId id="293" r:id="rId55"/>
    <p:sldId id="294" r:id="rId56"/>
    <p:sldId id="295" r:id="rId57"/>
    <p:sldId id="296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</a:defRPr>
    </a:defPPr>
    <a:lvl1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1pPr>
    <a:lvl2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2pPr>
    <a:lvl3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3pPr>
    <a:lvl4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4pPr>
    <a:lvl5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5pPr>
    <a:lvl6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6pPr>
    <a:lvl7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7pPr>
    <a:lvl8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8pPr>
    <a:lvl9pPr marL="0" marR="0" indent="0" algn="l" defTabSz="3556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defRPr kumimoji="0" sz="4000" b="1" i="0" u="none" strike="noStrike" cap="none" spc="39" normalizeH="0" baseline="0">
        <a:ln>
          <a:noFill/>
        </a:ln>
        <a:solidFill>
          <a:srgbClr val="423756"/>
        </a:solidFill>
        <a:effectLst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DB"/>
          </a:solidFill>
        </a:fill>
      </a:tcStyle>
    </a:wholeTbl>
    <a:band2H>
      <a:tcStyle>
        <a:tcBdr/>
        <a:fill>
          <a:solidFill>
            <a:srgbClr val="E9ECEE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6DBCA"/>
          </a:solidFill>
        </a:fill>
      </a:tcStyle>
    </a:wholeTbl>
    <a:band2H>
      <a:tcStyle>
        <a:tcBdr/>
        <a:fill>
          <a:solidFill>
            <a:srgbClr val="ECEE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0CFD3"/>
          </a:solidFill>
        </a:fill>
      </a:tcStyle>
    </a:wholeTbl>
    <a:band2H>
      <a:tcStyle>
        <a:tcBdr/>
        <a:fill>
          <a:solidFill>
            <a:srgbClr val="E9E8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9"/>
          </a:solidFill>
        </a:fill>
      </a:tcStyle>
    </a:wholeTbl>
    <a:band2H>
      <a:tcStyle>
        <a:tcBdr/>
        <a:fill>
          <a:solidFill>
            <a:schemeClr val="accent1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23756"/>
              </a:solidFill>
              <a:prstDash val="solid"/>
              <a:round/>
            </a:ln>
          </a:top>
          <a:bottom>
            <a:ln w="25400" cap="flat">
              <a:solidFill>
                <a:srgbClr val="42375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23756"/>
              </a:solidFill>
              <a:prstDash val="solid"/>
              <a:round/>
            </a:ln>
          </a:top>
          <a:bottom>
            <a:ln w="25400" cap="flat">
              <a:solidFill>
                <a:srgbClr val="42375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DCCD0"/>
          </a:solidFill>
        </a:fill>
      </a:tcStyle>
    </a:wholeTbl>
    <a:band2H>
      <a:tcStyle>
        <a:tcBdr/>
        <a:fill>
          <a:solidFill>
            <a:srgbClr val="E8E7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42375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42375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42375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rgbClr val="423756"/>
              </a:solidFill>
              <a:prstDash val="solid"/>
              <a:round/>
            </a:ln>
          </a:left>
          <a:right>
            <a:ln w="12700" cap="flat">
              <a:solidFill>
                <a:srgbClr val="423756"/>
              </a:solidFill>
              <a:prstDash val="solid"/>
              <a:round/>
            </a:ln>
          </a:right>
          <a:top>
            <a:ln w="12700" cap="flat">
              <a:solidFill>
                <a:srgbClr val="423756"/>
              </a:solidFill>
              <a:prstDash val="solid"/>
              <a:round/>
            </a:ln>
          </a:top>
          <a:bottom>
            <a:ln w="12700" cap="flat">
              <a:solidFill>
                <a:srgbClr val="423756"/>
              </a:solidFill>
              <a:prstDash val="solid"/>
              <a:round/>
            </a:ln>
          </a:bottom>
          <a:insideH>
            <a:ln w="12700" cap="flat">
              <a:solidFill>
                <a:srgbClr val="423756"/>
              </a:solidFill>
              <a:prstDash val="solid"/>
              <a:round/>
            </a:ln>
          </a:insideH>
          <a:insideV>
            <a:ln w="12700" cap="flat">
              <a:solidFill>
                <a:srgbClr val="423756"/>
              </a:solidFill>
              <a:prstDash val="solid"/>
              <a:round/>
            </a:ln>
          </a:insideV>
        </a:tcBdr>
        <a:fill>
          <a:solidFill>
            <a:srgbClr val="423756">
              <a:alpha val="20000"/>
            </a:srgbClr>
          </a:solidFill>
        </a:fill>
      </a:tcStyle>
    </a:wholeTbl>
    <a:band2H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rgbClr val="423756"/>
              </a:solidFill>
              <a:prstDash val="solid"/>
              <a:round/>
            </a:ln>
          </a:left>
          <a:right>
            <a:ln w="12700" cap="flat">
              <a:solidFill>
                <a:srgbClr val="423756"/>
              </a:solidFill>
              <a:prstDash val="solid"/>
              <a:round/>
            </a:ln>
          </a:right>
          <a:top>
            <a:ln w="12700" cap="flat">
              <a:solidFill>
                <a:srgbClr val="423756"/>
              </a:solidFill>
              <a:prstDash val="solid"/>
              <a:round/>
            </a:ln>
          </a:top>
          <a:bottom>
            <a:ln w="12700" cap="flat">
              <a:solidFill>
                <a:srgbClr val="423756"/>
              </a:solidFill>
              <a:prstDash val="solid"/>
              <a:round/>
            </a:ln>
          </a:bottom>
          <a:insideH>
            <a:ln w="12700" cap="flat">
              <a:solidFill>
                <a:srgbClr val="423756"/>
              </a:solidFill>
              <a:prstDash val="solid"/>
              <a:round/>
            </a:ln>
          </a:insideH>
          <a:insideV>
            <a:ln w="12700" cap="flat">
              <a:solidFill>
                <a:srgbClr val="423756"/>
              </a:solidFill>
              <a:prstDash val="solid"/>
              <a:round/>
            </a:ln>
          </a:insideV>
        </a:tcBdr>
        <a:fill>
          <a:solidFill>
            <a:srgbClr val="423756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rgbClr val="423756"/>
              </a:solidFill>
              <a:prstDash val="solid"/>
              <a:round/>
            </a:ln>
          </a:left>
          <a:right>
            <a:ln w="12700" cap="flat">
              <a:solidFill>
                <a:srgbClr val="423756"/>
              </a:solidFill>
              <a:prstDash val="solid"/>
              <a:round/>
            </a:ln>
          </a:right>
          <a:top>
            <a:ln w="50800" cap="flat">
              <a:solidFill>
                <a:srgbClr val="423756"/>
              </a:solidFill>
              <a:prstDash val="solid"/>
              <a:round/>
            </a:ln>
          </a:top>
          <a:bottom>
            <a:ln w="12700" cap="flat">
              <a:solidFill>
                <a:srgbClr val="423756"/>
              </a:solidFill>
              <a:prstDash val="solid"/>
              <a:round/>
            </a:ln>
          </a:bottom>
          <a:insideH>
            <a:ln w="12700" cap="flat">
              <a:solidFill>
                <a:srgbClr val="423756"/>
              </a:solidFill>
              <a:prstDash val="solid"/>
              <a:round/>
            </a:ln>
          </a:insideH>
          <a:insideV>
            <a:ln w="12700" cap="flat">
              <a:solidFill>
                <a:srgbClr val="42375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423756"/>
      </a:tcTxStyle>
      <a:tcStyle>
        <a:tcBdr>
          <a:left>
            <a:ln w="12700" cap="flat">
              <a:solidFill>
                <a:srgbClr val="423756"/>
              </a:solidFill>
              <a:prstDash val="solid"/>
              <a:round/>
            </a:ln>
          </a:left>
          <a:right>
            <a:ln w="12700" cap="flat">
              <a:solidFill>
                <a:srgbClr val="423756"/>
              </a:solidFill>
              <a:prstDash val="solid"/>
              <a:round/>
            </a:ln>
          </a:right>
          <a:top>
            <a:ln w="12700" cap="flat">
              <a:solidFill>
                <a:srgbClr val="423756"/>
              </a:solidFill>
              <a:prstDash val="solid"/>
              <a:round/>
            </a:ln>
          </a:top>
          <a:bottom>
            <a:ln w="25400" cap="flat">
              <a:solidFill>
                <a:srgbClr val="423756"/>
              </a:solidFill>
              <a:prstDash val="solid"/>
              <a:round/>
            </a:ln>
          </a:bottom>
          <a:insideH>
            <a:ln w="12700" cap="flat">
              <a:solidFill>
                <a:srgbClr val="423756"/>
              </a:solidFill>
              <a:prstDash val="solid"/>
              <a:round/>
            </a:ln>
          </a:insideH>
          <a:insideV>
            <a:ln w="12700" cap="flat">
              <a:solidFill>
                <a:srgbClr val="423756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E5890-6E88-4824-829C-85EBCB983628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0"/>
      <dgm:spPr/>
    </dgm:pt>
    <dgm:pt modelId="{6B3568B8-9082-4BBD-B1EB-DD0E3ECE5DEA}">
      <dgm:prSet phldrT="[Metin]" phldr="1"/>
      <dgm:spPr/>
      <dgm:t>
        <a:bodyPr/>
        <a:lstStyle/>
        <a:p>
          <a:endParaRPr lang="tr-TR"/>
        </a:p>
      </dgm:t>
    </dgm:pt>
    <dgm:pt modelId="{C0DF3BEE-1A93-4CD3-9920-71D3CE77B2D6}" type="parTrans" cxnId="{73A76677-0722-43F0-B18D-C3BC92167E2F}">
      <dgm:prSet/>
      <dgm:spPr/>
      <dgm:t>
        <a:bodyPr/>
        <a:lstStyle/>
        <a:p>
          <a:endParaRPr lang="tr-TR"/>
        </a:p>
      </dgm:t>
    </dgm:pt>
    <dgm:pt modelId="{B0ED68B2-C5DF-430A-A928-2E4F24FBAA88}" type="sibTrans" cxnId="{73A76677-0722-43F0-B18D-C3BC92167E2F}">
      <dgm:prSet/>
      <dgm:spPr/>
      <dgm:t>
        <a:bodyPr/>
        <a:lstStyle/>
        <a:p>
          <a:endParaRPr lang="tr-TR"/>
        </a:p>
      </dgm:t>
    </dgm:pt>
    <dgm:pt modelId="{6274EAE0-44D2-4228-A1CC-15DAAE1A3C28}">
      <dgm:prSet phldrT="[Metin]" phldr="1"/>
      <dgm:spPr/>
      <dgm:t>
        <a:bodyPr/>
        <a:lstStyle/>
        <a:p>
          <a:endParaRPr lang="tr-TR"/>
        </a:p>
      </dgm:t>
    </dgm:pt>
    <dgm:pt modelId="{6985156C-0800-4D49-A5AB-48C89A2FD39D}" type="parTrans" cxnId="{60782B90-C7FD-4514-94E2-F49696FD317C}">
      <dgm:prSet/>
      <dgm:spPr/>
      <dgm:t>
        <a:bodyPr/>
        <a:lstStyle/>
        <a:p>
          <a:endParaRPr lang="tr-TR"/>
        </a:p>
      </dgm:t>
    </dgm:pt>
    <dgm:pt modelId="{BBE28A14-3D80-4464-979C-3DC0833D24C6}" type="sibTrans" cxnId="{60782B90-C7FD-4514-94E2-F49696FD317C}">
      <dgm:prSet/>
      <dgm:spPr/>
      <dgm:t>
        <a:bodyPr/>
        <a:lstStyle/>
        <a:p>
          <a:endParaRPr lang="tr-TR"/>
        </a:p>
      </dgm:t>
    </dgm:pt>
    <dgm:pt modelId="{573042F0-B45D-4A4D-8383-54184F23D995}">
      <dgm:prSet phldrT="[Metin]" phldr="1"/>
      <dgm:spPr/>
      <dgm:t>
        <a:bodyPr/>
        <a:lstStyle/>
        <a:p>
          <a:endParaRPr lang="tr-TR"/>
        </a:p>
      </dgm:t>
    </dgm:pt>
    <dgm:pt modelId="{D52917B7-E2CE-4608-9BF8-9D3C94FA32AD}" type="parTrans" cxnId="{7BEB7FD2-4FE2-47C0-9D42-8D12D2AC9905}">
      <dgm:prSet/>
      <dgm:spPr/>
      <dgm:t>
        <a:bodyPr/>
        <a:lstStyle/>
        <a:p>
          <a:endParaRPr lang="tr-TR"/>
        </a:p>
      </dgm:t>
    </dgm:pt>
    <dgm:pt modelId="{87889384-6CA8-4D55-A604-52EF6A05D91C}" type="sibTrans" cxnId="{7BEB7FD2-4FE2-47C0-9D42-8D12D2AC9905}">
      <dgm:prSet/>
      <dgm:spPr/>
      <dgm:t>
        <a:bodyPr/>
        <a:lstStyle/>
        <a:p>
          <a:endParaRPr lang="tr-TR"/>
        </a:p>
      </dgm:t>
    </dgm:pt>
    <dgm:pt modelId="{43AA4291-8C0B-4D59-8B79-981F56781CC4}" type="pres">
      <dgm:prSet presAssocID="{1B4E5890-6E88-4824-829C-85EBCB98362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6D82406-7D01-4E2A-B9CB-BC62692DEEFC}" type="pres">
      <dgm:prSet presAssocID="{6B3568B8-9082-4BBD-B1EB-DD0E3ECE5DEA}" presName="gear1" presStyleLbl="node1" presStyleIdx="0" presStyleCnt="3">
        <dgm:presLayoutVars>
          <dgm:chMax val="1"/>
          <dgm:bulletEnabled val="1"/>
        </dgm:presLayoutVars>
      </dgm:prSet>
      <dgm:spPr/>
    </dgm:pt>
    <dgm:pt modelId="{AE4E75AE-7B29-4BD7-B87B-9B63CDB451ED}" type="pres">
      <dgm:prSet presAssocID="{6B3568B8-9082-4BBD-B1EB-DD0E3ECE5DEA}" presName="gear1srcNode" presStyleLbl="node1" presStyleIdx="0" presStyleCnt="3"/>
      <dgm:spPr/>
    </dgm:pt>
    <dgm:pt modelId="{3FB4A146-B9E2-41D2-936A-742C0B589DAB}" type="pres">
      <dgm:prSet presAssocID="{6B3568B8-9082-4BBD-B1EB-DD0E3ECE5DEA}" presName="gear1dstNode" presStyleLbl="node1" presStyleIdx="0" presStyleCnt="3"/>
      <dgm:spPr/>
    </dgm:pt>
    <dgm:pt modelId="{8572CC9C-CDE1-46E4-972A-D67B53801346}" type="pres">
      <dgm:prSet presAssocID="{6274EAE0-44D2-4228-A1CC-15DAAE1A3C28}" presName="gear2" presStyleLbl="node1" presStyleIdx="1" presStyleCnt="3">
        <dgm:presLayoutVars>
          <dgm:chMax val="1"/>
          <dgm:bulletEnabled val="1"/>
        </dgm:presLayoutVars>
      </dgm:prSet>
      <dgm:spPr/>
    </dgm:pt>
    <dgm:pt modelId="{344E3132-55B6-40F1-B30A-5009977454E0}" type="pres">
      <dgm:prSet presAssocID="{6274EAE0-44D2-4228-A1CC-15DAAE1A3C28}" presName="gear2srcNode" presStyleLbl="node1" presStyleIdx="1" presStyleCnt="3"/>
      <dgm:spPr/>
    </dgm:pt>
    <dgm:pt modelId="{1CA3DC2F-8112-4EF5-81DA-4E364FDB83AC}" type="pres">
      <dgm:prSet presAssocID="{6274EAE0-44D2-4228-A1CC-15DAAE1A3C28}" presName="gear2dstNode" presStyleLbl="node1" presStyleIdx="1" presStyleCnt="3"/>
      <dgm:spPr/>
    </dgm:pt>
    <dgm:pt modelId="{FC7C8388-DF92-43F3-B480-D5086ADDA607}" type="pres">
      <dgm:prSet presAssocID="{573042F0-B45D-4A4D-8383-54184F23D995}" presName="gear3" presStyleLbl="node1" presStyleIdx="2" presStyleCnt="3"/>
      <dgm:spPr/>
    </dgm:pt>
    <dgm:pt modelId="{09A1A584-C421-48AF-997D-0FF306A7355B}" type="pres">
      <dgm:prSet presAssocID="{573042F0-B45D-4A4D-8383-54184F23D99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44D334F-F33E-4208-B502-953C7F0ACAB0}" type="pres">
      <dgm:prSet presAssocID="{573042F0-B45D-4A4D-8383-54184F23D995}" presName="gear3srcNode" presStyleLbl="node1" presStyleIdx="2" presStyleCnt="3"/>
      <dgm:spPr/>
    </dgm:pt>
    <dgm:pt modelId="{9C226D6C-F016-47B9-8C7C-E3881F4CF341}" type="pres">
      <dgm:prSet presAssocID="{573042F0-B45D-4A4D-8383-54184F23D995}" presName="gear3dstNode" presStyleLbl="node1" presStyleIdx="2" presStyleCnt="3"/>
      <dgm:spPr/>
    </dgm:pt>
    <dgm:pt modelId="{26799870-B269-4500-BDC1-9E3810963B26}" type="pres">
      <dgm:prSet presAssocID="{B0ED68B2-C5DF-430A-A928-2E4F24FBAA88}" presName="connector1" presStyleLbl="sibTrans2D1" presStyleIdx="0" presStyleCnt="3"/>
      <dgm:spPr/>
    </dgm:pt>
    <dgm:pt modelId="{8847F856-9F75-47FF-B1FE-46D3839EC3C5}" type="pres">
      <dgm:prSet presAssocID="{BBE28A14-3D80-4464-979C-3DC0833D24C6}" presName="connector2" presStyleLbl="sibTrans2D1" presStyleIdx="1" presStyleCnt="3"/>
      <dgm:spPr/>
    </dgm:pt>
    <dgm:pt modelId="{0F77DD34-CA2B-4BE6-ADC8-292F68C4A801}" type="pres">
      <dgm:prSet presAssocID="{87889384-6CA8-4D55-A604-52EF6A05D91C}" presName="connector3" presStyleLbl="sibTrans2D1" presStyleIdx="2" presStyleCnt="3"/>
      <dgm:spPr/>
    </dgm:pt>
  </dgm:ptLst>
  <dgm:cxnLst>
    <dgm:cxn modelId="{4DE76442-2B07-4EC1-9768-23665592D0F9}" type="presOf" srcId="{573042F0-B45D-4A4D-8383-54184F23D995}" destId="{09A1A584-C421-48AF-997D-0FF306A7355B}" srcOrd="1" destOrd="0" presId="urn:microsoft.com/office/officeart/2005/8/layout/gear1"/>
    <dgm:cxn modelId="{951599D5-CFAD-45D7-9823-0CE0749F99DC}" type="presOf" srcId="{573042F0-B45D-4A4D-8383-54184F23D995}" destId="{FC7C8388-DF92-43F3-B480-D5086ADDA607}" srcOrd="0" destOrd="0" presId="urn:microsoft.com/office/officeart/2005/8/layout/gear1"/>
    <dgm:cxn modelId="{5CCCCAC9-F361-4760-A8C9-04D8534BB7A9}" type="presOf" srcId="{6B3568B8-9082-4BBD-B1EB-DD0E3ECE5DEA}" destId="{3FB4A146-B9E2-41D2-936A-742C0B589DAB}" srcOrd="2" destOrd="0" presId="urn:microsoft.com/office/officeart/2005/8/layout/gear1"/>
    <dgm:cxn modelId="{73A76677-0722-43F0-B18D-C3BC92167E2F}" srcId="{1B4E5890-6E88-4824-829C-85EBCB983628}" destId="{6B3568B8-9082-4BBD-B1EB-DD0E3ECE5DEA}" srcOrd="0" destOrd="0" parTransId="{C0DF3BEE-1A93-4CD3-9920-71D3CE77B2D6}" sibTransId="{B0ED68B2-C5DF-430A-A928-2E4F24FBAA88}"/>
    <dgm:cxn modelId="{9CEE7F2A-ED99-42DC-84EB-2690A6E4F38A}" type="presOf" srcId="{87889384-6CA8-4D55-A604-52EF6A05D91C}" destId="{0F77DD34-CA2B-4BE6-ADC8-292F68C4A801}" srcOrd="0" destOrd="0" presId="urn:microsoft.com/office/officeart/2005/8/layout/gear1"/>
    <dgm:cxn modelId="{BFAD8C07-390D-4BB7-9892-A149D8FE1F60}" type="presOf" srcId="{6274EAE0-44D2-4228-A1CC-15DAAE1A3C28}" destId="{8572CC9C-CDE1-46E4-972A-D67B53801346}" srcOrd="0" destOrd="0" presId="urn:microsoft.com/office/officeart/2005/8/layout/gear1"/>
    <dgm:cxn modelId="{50F38475-94BB-4754-B4AE-1D439611A6D1}" type="presOf" srcId="{B0ED68B2-C5DF-430A-A928-2E4F24FBAA88}" destId="{26799870-B269-4500-BDC1-9E3810963B26}" srcOrd="0" destOrd="0" presId="urn:microsoft.com/office/officeart/2005/8/layout/gear1"/>
    <dgm:cxn modelId="{4515C76C-182E-46CB-A027-DBACE5277F8A}" type="presOf" srcId="{573042F0-B45D-4A4D-8383-54184F23D995}" destId="{344D334F-F33E-4208-B502-953C7F0ACAB0}" srcOrd="2" destOrd="0" presId="urn:microsoft.com/office/officeart/2005/8/layout/gear1"/>
    <dgm:cxn modelId="{B280DEAA-A27A-431B-90A3-0DCEC2E47CC2}" type="presOf" srcId="{6274EAE0-44D2-4228-A1CC-15DAAE1A3C28}" destId="{344E3132-55B6-40F1-B30A-5009977454E0}" srcOrd="1" destOrd="0" presId="urn:microsoft.com/office/officeart/2005/8/layout/gear1"/>
    <dgm:cxn modelId="{DA35A5D1-411B-4E85-8F39-64FC36BD6261}" type="presOf" srcId="{1B4E5890-6E88-4824-829C-85EBCB983628}" destId="{43AA4291-8C0B-4D59-8B79-981F56781CC4}" srcOrd="0" destOrd="0" presId="urn:microsoft.com/office/officeart/2005/8/layout/gear1"/>
    <dgm:cxn modelId="{2440D993-200E-45DD-88BE-A1DB86EBFAAF}" type="presOf" srcId="{6B3568B8-9082-4BBD-B1EB-DD0E3ECE5DEA}" destId="{AE4E75AE-7B29-4BD7-B87B-9B63CDB451ED}" srcOrd="1" destOrd="0" presId="urn:microsoft.com/office/officeart/2005/8/layout/gear1"/>
    <dgm:cxn modelId="{60782B90-C7FD-4514-94E2-F49696FD317C}" srcId="{1B4E5890-6E88-4824-829C-85EBCB983628}" destId="{6274EAE0-44D2-4228-A1CC-15DAAE1A3C28}" srcOrd="1" destOrd="0" parTransId="{6985156C-0800-4D49-A5AB-48C89A2FD39D}" sibTransId="{BBE28A14-3D80-4464-979C-3DC0833D24C6}"/>
    <dgm:cxn modelId="{B3B7ED56-5B93-4793-9BD2-3DDBF9CF690A}" type="presOf" srcId="{6274EAE0-44D2-4228-A1CC-15DAAE1A3C28}" destId="{1CA3DC2F-8112-4EF5-81DA-4E364FDB83AC}" srcOrd="2" destOrd="0" presId="urn:microsoft.com/office/officeart/2005/8/layout/gear1"/>
    <dgm:cxn modelId="{21DCFBAF-8F83-4EBA-B3C3-5596A12C0DEB}" type="presOf" srcId="{573042F0-B45D-4A4D-8383-54184F23D995}" destId="{9C226D6C-F016-47B9-8C7C-E3881F4CF341}" srcOrd="3" destOrd="0" presId="urn:microsoft.com/office/officeart/2005/8/layout/gear1"/>
    <dgm:cxn modelId="{BDF84A38-7BD7-4600-9B7C-475EAD91A941}" type="presOf" srcId="{6B3568B8-9082-4BBD-B1EB-DD0E3ECE5DEA}" destId="{C6D82406-7D01-4E2A-B9CB-BC62692DEEFC}" srcOrd="0" destOrd="0" presId="urn:microsoft.com/office/officeart/2005/8/layout/gear1"/>
    <dgm:cxn modelId="{1AA621CF-7439-486B-8483-0E31B4EC594B}" type="presOf" srcId="{BBE28A14-3D80-4464-979C-3DC0833D24C6}" destId="{8847F856-9F75-47FF-B1FE-46D3839EC3C5}" srcOrd="0" destOrd="0" presId="urn:microsoft.com/office/officeart/2005/8/layout/gear1"/>
    <dgm:cxn modelId="{7BEB7FD2-4FE2-47C0-9D42-8D12D2AC9905}" srcId="{1B4E5890-6E88-4824-829C-85EBCB983628}" destId="{573042F0-B45D-4A4D-8383-54184F23D995}" srcOrd="2" destOrd="0" parTransId="{D52917B7-E2CE-4608-9BF8-9D3C94FA32AD}" sibTransId="{87889384-6CA8-4D55-A604-52EF6A05D91C}"/>
    <dgm:cxn modelId="{B8617C99-5AFE-4B8E-9419-8A20F972A1D5}" type="presParOf" srcId="{43AA4291-8C0B-4D59-8B79-981F56781CC4}" destId="{C6D82406-7D01-4E2A-B9CB-BC62692DEEFC}" srcOrd="0" destOrd="0" presId="urn:microsoft.com/office/officeart/2005/8/layout/gear1"/>
    <dgm:cxn modelId="{F448D6C5-55E2-4FE4-8E27-9BB9F642B509}" type="presParOf" srcId="{43AA4291-8C0B-4D59-8B79-981F56781CC4}" destId="{AE4E75AE-7B29-4BD7-B87B-9B63CDB451ED}" srcOrd="1" destOrd="0" presId="urn:microsoft.com/office/officeart/2005/8/layout/gear1"/>
    <dgm:cxn modelId="{A0A3BA62-A274-4953-9FE5-5EEA7050C248}" type="presParOf" srcId="{43AA4291-8C0B-4D59-8B79-981F56781CC4}" destId="{3FB4A146-B9E2-41D2-936A-742C0B589DAB}" srcOrd="2" destOrd="0" presId="urn:microsoft.com/office/officeart/2005/8/layout/gear1"/>
    <dgm:cxn modelId="{20D5866E-854C-4979-9742-47F01220FDD3}" type="presParOf" srcId="{43AA4291-8C0B-4D59-8B79-981F56781CC4}" destId="{8572CC9C-CDE1-46E4-972A-D67B53801346}" srcOrd="3" destOrd="0" presId="urn:microsoft.com/office/officeart/2005/8/layout/gear1"/>
    <dgm:cxn modelId="{F237EDE5-7441-4F03-AD08-621A7A0C0930}" type="presParOf" srcId="{43AA4291-8C0B-4D59-8B79-981F56781CC4}" destId="{344E3132-55B6-40F1-B30A-5009977454E0}" srcOrd="4" destOrd="0" presId="urn:microsoft.com/office/officeart/2005/8/layout/gear1"/>
    <dgm:cxn modelId="{FED47174-E4A0-4A04-B46C-27AC95378CAB}" type="presParOf" srcId="{43AA4291-8C0B-4D59-8B79-981F56781CC4}" destId="{1CA3DC2F-8112-4EF5-81DA-4E364FDB83AC}" srcOrd="5" destOrd="0" presId="urn:microsoft.com/office/officeart/2005/8/layout/gear1"/>
    <dgm:cxn modelId="{5278B9A2-68C0-4A7D-A053-1DFFA7AA327A}" type="presParOf" srcId="{43AA4291-8C0B-4D59-8B79-981F56781CC4}" destId="{FC7C8388-DF92-43F3-B480-D5086ADDA607}" srcOrd="6" destOrd="0" presId="urn:microsoft.com/office/officeart/2005/8/layout/gear1"/>
    <dgm:cxn modelId="{BEC36604-F433-4D0D-A0CB-731505E7A1D7}" type="presParOf" srcId="{43AA4291-8C0B-4D59-8B79-981F56781CC4}" destId="{09A1A584-C421-48AF-997D-0FF306A7355B}" srcOrd="7" destOrd="0" presId="urn:microsoft.com/office/officeart/2005/8/layout/gear1"/>
    <dgm:cxn modelId="{B3FFAE72-B2A4-4F64-B04A-28B5E7BD3698}" type="presParOf" srcId="{43AA4291-8C0B-4D59-8B79-981F56781CC4}" destId="{344D334F-F33E-4208-B502-953C7F0ACAB0}" srcOrd="8" destOrd="0" presId="urn:microsoft.com/office/officeart/2005/8/layout/gear1"/>
    <dgm:cxn modelId="{FCCE28A7-C774-4735-8CB2-9D077347BBD4}" type="presParOf" srcId="{43AA4291-8C0B-4D59-8B79-981F56781CC4}" destId="{9C226D6C-F016-47B9-8C7C-E3881F4CF341}" srcOrd="9" destOrd="0" presId="urn:microsoft.com/office/officeart/2005/8/layout/gear1"/>
    <dgm:cxn modelId="{03CCC883-98E1-46AE-8C55-396313D85EAD}" type="presParOf" srcId="{43AA4291-8C0B-4D59-8B79-981F56781CC4}" destId="{26799870-B269-4500-BDC1-9E3810963B26}" srcOrd="10" destOrd="0" presId="urn:microsoft.com/office/officeart/2005/8/layout/gear1"/>
    <dgm:cxn modelId="{78F84C40-9F85-46E9-8D91-2DC389607C53}" type="presParOf" srcId="{43AA4291-8C0B-4D59-8B79-981F56781CC4}" destId="{8847F856-9F75-47FF-B1FE-46D3839EC3C5}" srcOrd="11" destOrd="0" presId="urn:microsoft.com/office/officeart/2005/8/layout/gear1"/>
    <dgm:cxn modelId="{61AF7537-40C8-4B29-AFBA-C28E298D37CC}" type="presParOf" srcId="{43AA4291-8C0B-4D59-8B79-981F56781CC4}" destId="{0F77DD34-CA2B-4BE6-ADC8-292F68C4A80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82406-7D01-4E2A-B9CB-BC62692DEEFC}">
      <dsp:nvSpPr>
        <dsp:cNvPr id="0" name=""/>
        <dsp:cNvSpPr/>
      </dsp:nvSpPr>
      <dsp:spPr>
        <a:xfrm>
          <a:off x="2773848" y="1060593"/>
          <a:ext cx="1296280" cy="129628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/>
        </a:p>
      </dsp:txBody>
      <dsp:txXfrm>
        <a:off x="3034458" y="1364240"/>
        <a:ext cx="775060" cy="666315"/>
      </dsp:txXfrm>
    </dsp:sp>
    <dsp:sp modelId="{8572CC9C-CDE1-46E4-972A-D67B53801346}">
      <dsp:nvSpPr>
        <dsp:cNvPr id="0" name=""/>
        <dsp:cNvSpPr/>
      </dsp:nvSpPr>
      <dsp:spPr>
        <a:xfrm>
          <a:off x="2019649" y="754199"/>
          <a:ext cx="942749" cy="94274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2256989" y="992973"/>
        <a:ext cx="468069" cy="465201"/>
      </dsp:txXfrm>
    </dsp:sp>
    <dsp:sp modelId="{FC7C8388-DF92-43F3-B480-D5086ADDA607}">
      <dsp:nvSpPr>
        <dsp:cNvPr id="0" name=""/>
        <dsp:cNvSpPr/>
      </dsp:nvSpPr>
      <dsp:spPr>
        <a:xfrm rot="20700000">
          <a:off x="2547685" y="103798"/>
          <a:ext cx="923702" cy="92370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/>
        </a:p>
      </dsp:txBody>
      <dsp:txXfrm rot="-20700000">
        <a:off x="2750280" y="306393"/>
        <a:ext cx="518512" cy="518512"/>
      </dsp:txXfrm>
    </dsp:sp>
    <dsp:sp modelId="{26799870-B269-4500-BDC1-9E3810963B26}">
      <dsp:nvSpPr>
        <dsp:cNvPr id="0" name=""/>
        <dsp:cNvSpPr/>
      </dsp:nvSpPr>
      <dsp:spPr>
        <a:xfrm>
          <a:off x="2655287" y="875485"/>
          <a:ext cx="1659239" cy="1659239"/>
        </a:xfrm>
        <a:prstGeom prst="circularArrow">
          <a:avLst>
            <a:gd name="adj1" fmla="val 4687"/>
            <a:gd name="adj2" fmla="val 299029"/>
            <a:gd name="adj3" fmla="val 2446110"/>
            <a:gd name="adj4" fmla="val 1602141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7F856-9F75-47FF-B1FE-46D3839EC3C5}">
      <dsp:nvSpPr>
        <dsp:cNvPr id="0" name=""/>
        <dsp:cNvSpPr/>
      </dsp:nvSpPr>
      <dsp:spPr>
        <a:xfrm>
          <a:off x="1852689" y="553490"/>
          <a:ext cx="1205541" cy="12055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7DD34-CA2B-4BE6-ADC8-292F68C4A801}">
      <dsp:nvSpPr>
        <dsp:cNvPr id="0" name=""/>
        <dsp:cNvSpPr/>
      </dsp:nvSpPr>
      <dsp:spPr>
        <a:xfrm>
          <a:off x="2334023" y="-90641"/>
          <a:ext cx="1299816" cy="129981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82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0783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718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3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174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8164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4211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4262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1139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52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610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961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0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011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4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055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06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071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0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0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68BB250-E466-4CB7-BEAA-33A8BA048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6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127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6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9147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672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6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9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47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4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5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617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6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5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59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60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12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13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46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47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48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4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50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5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5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5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3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3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3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40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41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42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2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2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42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74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7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2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17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1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3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154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1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34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35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46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47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4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51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52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53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5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55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5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5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5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6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6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6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6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3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40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4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4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25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7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3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24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625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2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2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2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6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71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7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1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282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2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2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2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30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31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9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9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9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9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9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98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99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00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0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02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0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0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0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2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2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21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22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2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2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15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16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0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8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06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0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44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545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5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5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5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6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71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72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77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78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7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8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8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34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35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36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3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38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3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4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4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4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4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4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65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9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4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4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65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66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6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4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50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75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5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29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3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70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71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7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80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81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804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805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8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0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85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86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87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8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89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9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9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9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59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60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8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2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82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82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8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0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810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498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8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9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98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9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8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8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61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7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6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7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7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7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78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79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8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8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79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80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981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8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983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8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8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8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55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56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57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59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6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6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6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4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4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4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50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5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93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94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195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8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88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8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3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64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65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3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7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7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7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75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376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3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93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94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395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39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397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39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9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0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8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8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8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9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58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59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360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3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80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381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382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38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8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38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0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06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0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3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3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70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7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9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4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4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4994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9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3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95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9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9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7059" y="679019"/>
            <a:ext cx="23146394" cy="1448494"/>
          </a:xfrm>
          <a:prstGeom prst="rect">
            <a:avLst/>
          </a:prstGeom>
        </p:spPr>
        <p:txBody>
          <a:bodyPr anchor="ctr">
            <a:normAutofit fontScale="94444" lnSpcReduction="20000"/>
          </a:bodyPr>
          <a:lstStyle>
            <a:lvl1pPr marL="0" indent="0" algn="ctr">
              <a:buNone/>
              <a:defRPr sz="10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7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078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07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0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08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09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10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94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95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14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15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16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718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1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2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2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2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95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96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2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2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76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77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78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7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8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8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87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88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689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9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0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99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70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7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7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10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1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11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12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2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06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07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21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22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223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2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225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2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2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2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01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02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0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0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0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3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3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4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4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4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46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47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48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2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9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00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20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20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0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0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3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33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23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2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2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0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181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1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17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18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36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37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06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07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08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0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10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2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2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2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2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2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2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2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2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5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5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5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4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4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44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45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4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4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4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4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54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55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4975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975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1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60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6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17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618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41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42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7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7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7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04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05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0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16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17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18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20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2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2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2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0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24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25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2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35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136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13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1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9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1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1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93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9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8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659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66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1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01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02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07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08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0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68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69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70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7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72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7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7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7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6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6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6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89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90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9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9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9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9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95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96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49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49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9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0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8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76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47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4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4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93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694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96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17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618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619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6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6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88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89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8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8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8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8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8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65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66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67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6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69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7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7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7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7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8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8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5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5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5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45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46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4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4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54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55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05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05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7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7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60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06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0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0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84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85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58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8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8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8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639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6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17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18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5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5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5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58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59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60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6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62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6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6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6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4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4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2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2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2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28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29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1050530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053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054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05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5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667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668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6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7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612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8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149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150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5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5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6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277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278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2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2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39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540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541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54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54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65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766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767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6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6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56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57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20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21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07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07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07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07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098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099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0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0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5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176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177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7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7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1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61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61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3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654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655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5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5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88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9689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690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9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69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634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635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1661375A-C223-44C8-917C-F7C3A1BCD50F}" type="datetimeFigureOut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24/01/2022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3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spcBef>
                <a:spcPts val="0"/>
              </a:spcBef>
            </a:pPr>
            <a:fld id="{6983841B-0DB4-4C99-B5E5-79625F01DBF7}" type="slidenum">
              <a:rPr lang="en-GB" b="0" kern="1200" spc="0" smtClean="0">
                <a:solidFill>
                  <a:srgbClr val="282F39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>
                <a:spcBef>
                  <a:spcPts val="0"/>
                </a:spcBef>
              </a:pPr>
              <a:t>‹#›</a:t>
            </a:fld>
            <a:endParaRPr lang="en-GB" b="0" kern="1200" spc="0">
              <a:solidFill>
                <a:srgbClr val="282F39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0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bg1"/>
            </a:gs>
            <a:gs pos="83000">
              <a:schemeClr val="bg1"/>
            </a:gs>
            <a:gs pos="99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Oval 47"/>
          <p:cNvSpPr/>
          <p:nvPr/>
        </p:nvSpPr>
        <p:spPr>
          <a:xfrm>
            <a:off x="1130206" y="11105434"/>
            <a:ext cx="12488940" cy="540552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1048677" name="Freeform 6"/>
          <p:cNvSpPr/>
          <p:nvPr/>
        </p:nvSpPr>
        <p:spPr bwMode="auto">
          <a:xfrm>
            <a:off x="2668278" y="4754969"/>
            <a:ext cx="20016" cy="24634"/>
          </a:xfrm>
          <a:custGeom>
            <a:avLst/>
            <a:gdLst>
              <a:gd name="T0" fmla="*/ 10 w 11"/>
              <a:gd name="T1" fmla="*/ 0 h 13"/>
              <a:gd name="T2" fmla="*/ 4 w 11"/>
              <a:gd name="T3" fmla="*/ 13 h 13"/>
              <a:gd name="T4" fmla="*/ 10 w 11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0"/>
                </a:moveTo>
                <a:cubicBezTo>
                  <a:pt x="11" y="6"/>
                  <a:pt x="9" y="10"/>
                  <a:pt x="4" y="13"/>
                </a:cubicBezTo>
                <a:cubicBezTo>
                  <a:pt x="0" y="6"/>
                  <a:pt x="3" y="2"/>
                  <a:pt x="10" y="0"/>
                </a:cubicBezTo>
                <a:close/>
              </a:path>
            </a:pathLst>
          </a:custGeom>
          <a:solidFill>
            <a:srgbClr val="8D9A9A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8000"/>
          </a:p>
        </p:txBody>
      </p:sp>
      <p:sp>
        <p:nvSpPr>
          <p:cNvPr id="1048678" name="Freeform 7"/>
          <p:cNvSpPr/>
          <p:nvPr/>
        </p:nvSpPr>
        <p:spPr bwMode="auto">
          <a:xfrm>
            <a:off x="12070777" y="4754969"/>
            <a:ext cx="23094" cy="24634"/>
          </a:xfrm>
          <a:custGeom>
            <a:avLst/>
            <a:gdLst>
              <a:gd name="T0" fmla="*/ 8 w 12"/>
              <a:gd name="T1" fmla="*/ 13 h 13"/>
              <a:gd name="T2" fmla="*/ 2 w 12"/>
              <a:gd name="T3" fmla="*/ 0 h 13"/>
              <a:gd name="T4" fmla="*/ 8 w 12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3">
                <a:moveTo>
                  <a:pt x="8" y="13"/>
                </a:moveTo>
                <a:cubicBezTo>
                  <a:pt x="2" y="10"/>
                  <a:pt x="0" y="6"/>
                  <a:pt x="2" y="0"/>
                </a:cubicBezTo>
                <a:cubicBezTo>
                  <a:pt x="9" y="2"/>
                  <a:pt x="12" y="6"/>
                  <a:pt x="8" y="13"/>
                </a:cubicBezTo>
                <a:close/>
              </a:path>
            </a:pathLst>
          </a:custGeom>
          <a:solidFill>
            <a:srgbClr val="8D9A9A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8000"/>
          </a:p>
        </p:txBody>
      </p:sp>
      <p:sp>
        <p:nvSpPr>
          <p:cNvPr id="1048679" name="Freeform 8"/>
          <p:cNvSpPr/>
          <p:nvPr/>
        </p:nvSpPr>
        <p:spPr bwMode="auto">
          <a:xfrm>
            <a:off x="12081553" y="4798079"/>
            <a:ext cx="23094" cy="21554"/>
          </a:xfrm>
          <a:custGeom>
            <a:avLst/>
            <a:gdLst>
              <a:gd name="T0" fmla="*/ 6 w 12"/>
              <a:gd name="T1" fmla="*/ 11 h 11"/>
              <a:gd name="T2" fmla="*/ 5 w 12"/>
              <a:gd name="T3" fmla="*/ 0 h 11"/>
              <a:gd name="T4" fmla="*/ 6 w 12"/>
              <a:gd name="T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1">
                <a:moveTo>
                  <a:pt x="6" y="11"/>
                </a:moveTo>
                <a:cubicBezTo>
                  <a:pt x="1" y="8"/>
                  <a:pt x="0" y="4"/>
                  <a:pt x="5" y="0"/>
                </a:cubicBezTo>
                <a:cubicBezTo>
                  <a:pt x="10" y="3"/>
                  <a:pt x="12" y="7"/>
                  <a:pt x="6" y="11"/>
                </a:cubicBezTo>
                <a:close/>
              </a:path>
            </a:pathLst>
          </a:custGeom>
          <a:solidFill>
            <a:srgbClr val="8D9A9A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8000"/>
          </a:p>
        </p:txBody>
      </p:sp>
      <p:sp>
        <p:nvSpPr>
          <p:cNvPr id="1048680" name="Freeform 12"/>
          <p:cNvSpPr/>
          <p:nvPr/>
        </p:nvSpPr>
        <p:spPr bwMode="auto">
          <a:xfrm>
            <a:off x="13153132" y="10995075"/>
            <a:ext cx="4620" cy="6158"/>
          </a:xfrm>
          <a:custGeom>
            <a:avLst/>
            <a:gdLst>
              <a:gd name="T0" fmla="*/ 0 w 2"/>
              <a:gd name="T1" fmla="*/ 3 h 3"/>
              <a:gd name="T2" fmla="*/ 1 w 2"/>
              <a:gd name="T3" fmla="*/ 2 h 3"/>
              <a:gd name="T4" fmla="*/ 2 w 2"/>
              <a:gd name="T5" fmla="*/ 0 h 3"/>
              <a:gd name="T6" fmla="*/ 0 w 2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3">
                <a:moveTo>
                  <a:pt x="0" y="3"/>
                </a:moveTo>
                <a:cubicBezTo>
                  <a:pt x="0" y="2"/>
                  <a:pt x="1" y="2"/>
                  <a:pt x="1" y="2"/>
                </a:cubicBezTo>
                <a:cubicBezTo>
                  <a:pt x="1" y="2"/>
                  <a:pt x="2" y="1"/>
                  <a:pt x="2" y="0"/>
                </a:cubicBezTo>
                <a:cubicBezTo>
                  <a:pt x="1" y="1"/>
                  <a:pt x="1" y="2"/>
                  <a:pt x="0" y="3"/>
                </a:cubicBezTo>
                <a:close/>
              </a:path>
            </a:pathLst>
          </a:custGeom>
          <a:solidFill>
            <a:srgbClr val="F5F6F8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8000"/>
          </a:p>
        </p:txBody>
      </p:sp>
      <p:sp>
        <p:nvSpPr>
          <p:cNvPr id="1048681" name="Freeform 13"/>
          <p:cNvSpPr/>
          <p:nvPr/>
        </p:nvSpPr>
        <p:spPr bwMode="auto">
          <a:xfrm>
            <a:off x="1604396" y="10995074"/>
            <a:ext cx="4620" cy="3080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2 w 2"/>
              <a:gd name="T5" fmla="*/ 2 h 2"/>
              <a:gd name="T6" fmla="*/ 0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0" y="1"/>
                  <a:pt x="1" y="2"/>
                  <a:pt x="1" y="2"/>
                </a:cubicBezTo>
                <a:cubicBezTo>
                  <a:pt x="1" y="2"/>
                  <a:pt x="1" y="2"/>
                  <a:pt x="2" y="2"/>
                </a:cubicBezTo>
                <a:cubicBezTo>
                  <a:pt x="1" y="2"/>
                  <a:pt x="1" y="1"/>
                  <a:pt x="0" y="0"/>
                </a:cubicBezTo>
                <a:close/>
              </a:path>
            </a:pathLst>
          </a:custGeom>
          <a:solidFill>
            <a:srgbClr val="F5F6F8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8000"/>
          </a:p>
        </p:txBody>
      </p:sp>
      <p:sp>
        <p:nvSpPr>
          <p:cNvPr id="1048682" name="Oval 39"/>
          <p:cNvSpPr/>
          <p:nvPr/>
        </p:nvSpPr>
        <p:spPr>
          <a:xfrm>
            <a:off x="7307359" y="4600513"/>
            <a:ext cx="134634" cy="1346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pic>
        <p:nvPicPr>
          <p:cNvPr id="2097159" name="Artboard 1UEK.png" descr="Artboard 1UEK.png"/>
          <p:cNvPicPr>
            <a:picLocks noChangeAspect="1"/>
          </p:cNvPicPr>
          <p:nvPr/>
        </p:nvPicPr>
        <p:blipFill>
          <a:blip r:embed="rId3" cstate="print">
            <a:biLevel thresh="75000"/>
          </a:blip>
          <a:stretch>
            <a:fillRect/>
          </a:stretch>
        </p:blipFill>
        <p:spPr>
          <a:xfrm>
            <a:off x="711764" y="550464"/>
            <a:ext cx="5447173" cy="2255472"/>
          </a:xfrm>
          <a:prstGeom prst="rect">
            <a:avLst/>
          </a:prstGeom>
          <a:ln w="12700">
            <a:miter lim="400000"/>
          </a:ln>
        </p:spPr>
      </p:pic>
      <p:sp>
        <p:nvSpPr>
          <p:cNvPr id="1048684" name="TextBox 88"/>
          <p:cNvSpPr txBox="1"/>
          <p:nvPr/>
        </p:nvSpPr>
        <p:spPr>
          <a:xfrm>
            <a:off x="13570229" y="9473694"/>
            <a:ext cx="10065291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</a:pPr>
            <a:r>
              <a:rPr lang="tr-TR" sz="660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</a:t>
            </a:r>
          </a:p>
          <a:p>
            <a:pPr lvl="0">
              <a:spcBef>
                <a:spcPts val="0"/>
              </a:spcBef>
            </a:pPr>
            <a:r>
              <a:rPr lang="tr-TR" sz="660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Yönetim Sistemi</a:t>
            </a:r>
            <a:endParaRPr lang="en-US" sz="66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27" name="Group 272"/>
          <p:cNvGrpSpPr/>
          <p:nvPr/>
        </p:nvGrpSpPr>
        <p:grpSpPr>
          <a:xfrm>
            <a:off x="15910695" y="4166525"/>
            <a:ext cx="6589484" cy="5828667"/>
            <a:chOff x="4043957" y="2251798"/>
            <a:chExt cx="3869115" cy="3851946"/>
          </a:xfrm>
        </p:grpSpPr>
        <p:cxnSp>
          <p:nvCxnSpPr>
            <p:cNvPr id="3145728" name="Straight Connector 216"/>
            <p:cNvCxnSpPr>
              <a:cxnSpLocks/>
              <a:endCxn id="1048708" idx="2"/>
            </p:cNvCxnSpPr>
            <p:nvPr/>
          </p:nvCxnSpPr>
          <p:spPr>
            <a:xfrm>
              <a:off x="7173935" y="2956832"/>
              <a:ext cx="333906" cy="184836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Straight Connector 212"/>
            <p:cNvCxnSpPr>
              <a:cxnSpLocks/>
              <a:stCxn id="1048691" idx="7"/>
              <a:endCxn id="1048707" idx="3"/>
            </p:cNvCxnSpPr>
            <p:nvPr/>
          </p:nvCxnSpPr>
          <p:spPr>
            <a:xfrm flipV="1">
              <a:off x="7253612" y="2619160"/>
              <a:ext cx="167478" cy="157182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0" name="Straight Connector 201"/>
            <p:cNvCxnSpPr>
              <a:cxnSpLocks/>
              <a:stCxn id="1048697" idx="1"/>
              <a:endCxn id="1048694" idx="5"/>
            </p:cNvCxnSpPr>
            <p:nvPr/>
          </p:nvCxnSpPr>
          <p:spPr>
            <a:xfrm flipH="1" flipV="1">
              <a:off x="5088171" y="3159540"/>
              <a:ext cx="156065" cy="190363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Straight Connector 3"/>
            <p:cNvCxnSpPr>
              <a:cxnSpLocks/>
            </p:cNvCxnSpPr>
            <p:nvPr/>
          </p:nvCxnSpPr>
          <p:spPr>
            <a:xfrm flipV="1">
              <a:off x="5646420" y="4460171"/>
              <a:ext cx="0" cy="1377214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Straight Connector 33"/>
            <p:cNvCxnSpPr>
              <a:cxnSpLocks/>
              <a:endCxn id="1048692" idx="5"/>
            </p:cNvCxnSpPr>
            <p:nvPr/>
          </p:nvCxnSpPr>
          <p:spPr>
            <a:xfrm flipH="1" flipV="1">
              <a:off x="5173011" y="4257483"/>
              <a:ext cx="482350" cy="219311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Straight Connector 36"/>
            <p:cNvCxnSpPr>
              <a:cxnSpLocks/>
            </p:cNvCxnSpPr>
            <p:nvPr/>
          </p:nvCxnSpPr>
          <p:spPr>
            <a:xfrm flipV="1">
              <a:off x="5812675" y="4189129"/>
              <a:ext cx="0" cy="1859979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Straight Connector 37"/>
            <p:cNvCxnSpPr>
              <a:cxnSpLocks/>
              <a:stCxn id="1048693" idx="7"/>
              <a:endCxn id="1048691" idx="2"/>
            </p:cNvCxnSpPr>
            <p:nvPr/>
          </p:nvCxnSpPr>
          <p:spPr>
            <a:xfrm flipV="1">
              <a:off x="6500725" y="2946851"/>
              <a:ext cx="344582" cy="238729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Straight Connector 44"/>
            <p:cNvCxnSpPr>
              <a:cxnSpLocks/>
            </p:cNvCxnSpPr>
            <p:nvPr/>
          </p:nvCxnSpPr>
          <p:spPr>
            <a:xfrm flipV="1">
              <a:off x="6036479" y="4189129"/>
              <a:ext cx="0" cy="1648257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6" name="Straight Connector 45"/>
            <p:cNvCxnSpPr>
              <a:cxnSpLocks/>
              <a:endCxn id="1048693" idx="4"/>
            </p:cNvCxnSpPr>
            <p:nvPr/>
          </p:nvCxnSpPr>
          <p:spPr>
            <a:xfrm flipV="1">
              <a:off x="6033305" y="3669419"/>
              <a:ext cx="268222" cy="535587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7" name="Straight Connector 50"/>
            <p:cNvCxnSpPr>
              <a:cxnSpLocks/>
            </p:cNvCxnSpPr>
            <p:nvPr/>
          </p:nvCxnSpPr>
          <p:spPr>
            <a:xfrm flipV="1">
              <a:off x="6260283" y="4189129"/>
              <a:ext cx="0" cy="12248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8" name="Straight Connector 52"/>
            <p:cNvCxnSpPr>
              <a:cxnSpLocks/>
              <a:endCxn id="1048689" idx="3"/>
            </p:cNvCxnSpPr>
            <p:nvPr/>
          </p:nvCxnSpPr>
          <p:spPr>
            <a:xfrm flipV="1">
              <a:off x="6257109" y="3927528"/>
              <a:ext cx="506221" cy="27430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5" name="Oval 69"/>
            <p:cNvSpPr/>
            <p:nvPr/>
          </p:nvSpPr>
          <p:spPr>
            <a:xfrm>
              <a:off x="5575335" y="5781197"/>
              <a:ext cx="142170" cy="142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686" name="Oval 70"/>
            <p:cNvSpPr/>
            <p:nvPr/>
          </p:nvSpPr>
          <p:spPr>
            <a:xfrm>
              <a:off x="5741590" y="5961574"/>
              <a:ext cx="142170" cy="142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687" name="Oval 71"/>
            <p:cNvSpPr/>
            <p:nvPr/>
          </p:nvSpPr>
          <p:spPr>
            <a:xfrm>
              <a:off x="5966923" y="5777848"/>
              <a:ext cx="142170" cy="1421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688" name="Oval 72"/>
            <p:cNvSpPr/>
            <p:nvPr/>
          </p:nvSpPr>
          <p:spPr>
            <a:xfrm>
              <a:off x="6195909" y="5357685"/>
              <a:ext cx="142170" cy="142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689" name="Oval 5"/>
            <p:cNvSpPr>
              <a:spLocks noChangeArrowheads="1"/>
            </p:cNvSpPr>
            <p:nvPr/>
          </p:nvSpPr>
          <p:spPr bwMode="auto">
            <a:xfrm>
              <a:off x="6659249" y="3315876"/>
              <a:ext cx="710712" cy="7165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0" name="Freeform 7"/>
            <p:cNvSpPr/>
            <p:nvPr/>
          </p:nvSpPr>
          <p:spPr bwMode="auto">
            <a:xfrm>
              <a:off x="6976951" y="3564154"/>
              <a:ext cx="147085" cy="217685"/>
            </a:xfrm>
            <a:custGeom>
              <a:avLst/>
              <a:gdLst>
                <a:gd name="T0" fmla="*/ 125 w 125"/>
                <a:gd name="T1" fmla="*/ 93 h 185"/>
                <a:gd name="T2" fmla="*/ 0 w 125"/>
                <a:gd name="T3" fmla="*/ 185 h 185"/>
                <a:gd name="T4" fmla="*/ 0 w 125"/>
                <a:gd name="T5" fmla="*/ 0 h 185"/>
                <a:gd name="T6" fmla="*/ 125 w 125"/>
                <a:gd name="T7" fmla="*/ 9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185">
                  <a:moveTo>
                    <a:pt x="125" y="93"/>
                  </a:moveTo>
                  <a:lnTo>
                    <a:pt x="0" y="185"/>
                  </a:lnTo>
                  <a:lnTo>
                    <a:pt x="0" y="0"/>
                  </a:lnTo>
                  <a:lnTo>
                    <a:pt x="125" y="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1" name="Oval 46"/>
            <p:cNvSpPr>
              <a:spLocks noChangeArrowheads="1"/>
            </p:cNvSpPr>
            <p:nvPr/>
          </p:nvSpPr>
          <p:spPr bwMode="auto">
            <a:xfrm>
              <a:off x="6845307" y="2705715"/>
              <a:ext cx="478359" cy="4822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2" name="Oval 78"/>
            <p:cNvSpPr>
              <a:spLocks noChangeArrowheads="1"/>
            </p:cNvSpPr>
            <p:nvPr/>
          </p:nvSpPr>
          <p:spPr bwMode="auto">
            <a:xfrm>
              <a:off x="4772136" y="3853222"/>
              <a:ext cx="469654" cy="4736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39" name="Straight Connector 151"/>
            <p:cNvCxnSpPr>
              <a:cxnSpLocks/>
              <a:stCxn id="1048693" idx="1"/>
              <a:endCxn id="1048706" idx="5"/>
            </p:cNvCxnSpPr>
            <p:nvPr/>
          </p:nvCxnSpPr>
          <p:spPr>
            <a:xfrm flipH="1" flipV="1">
              <a:off x="5909543" y="2786681"/>
              <a:ext cx="192786" cy="398899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0" name="Straight Connector 152"/>
            <p:cNvCxnSpPr>
              <a:cxnSpLocks/>
              <a:stCxn id="1048693" idx="0"/>
              <a:endCxn id="1048705" idx="3"/>
            </p:cNvCxnSpPr>
            <p:nvPr/>
          </p:nvCxnSpPr>
          <p:spPr>
            <a:xfrm flipV="1">
              <a:off x="6301527" y="2733677"/>
              <a:ext cx="175734" cy="36888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93" name="Oval 19"/>
            <p:cNvSpPr>
              <a:spLocks noChangeArrowheads="1"/>
            </p:cNvSpPr>
            <p:nvPr/>
          </p:nvSpPr>
          <p:spPr bwMode="auto">
            <a:xfrm>
              <a:off x="6019818" y="3102566"/>
              <a:ext cx="563418" cy="5668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1" name="Straight Connector 153"/>
            <p:cNvCxnSpPr>
              <a:cxnSpLocks/>
              <a:stCxn id="1048697" idx="5"/>
            </p:cNvCxnSpPr>
            <p:nvPr/>
          </p:nvCxnSpPr>
          <p:spPr>
            <a:xfrm>
              <a:off x="5656258" y="3765939"/>
              <a:ext cx="159524" cy="426499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94" name="Oval 31"/>
            <p:cNvSpPr>
              <a:spLocks noChangeArrowheads="1"/>
            </p:cNvSpPr>
            <p:nvPr/>
          </p:nvSpPr>
          <p:spPr bwMode="auto">
            <a:xfrm>
              <a:off x="4645129" y="2713038"/>
              <a:ext cx="519056" cy="5231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5" name="Freeform 5"/>
            <p:cNvSpPr>
              <a:spLocks noEditPoints="1"/>
            </p:cNvSpPr>
            <p:nvPr/>
          </p:nvSpPr>
          <p:spPr bwMode="auto">
            <a:xfrm>
              <a:off x="6132374" y="3227984"/>
              <a:ext cx="307051" cy="317786"/>
            </a:xfrm>
            <a:custGeom>
              <a:avLst/>
              <a:gdLst>
                <a:gd name="T0" fmla="*/ 1404 w 1513"/>
                <a:gd name="T1" fmla="*/ 0 h 1566"/>
                <a:gd name="T2" fmla="*/ 270 w 1513"/>
                <a:gd name="T3" fmla="*/ 0 h 1566"/>
                <a:gd name="T4" fmla="*/ 162 w 1513"/>
                <a:gd name="T5" fmla="*/ 109 h 1566"/>
                <a:gd name="T6" fmla="*/ 162 w 1513"/>
                <a:gd name="T7" fmla="*/ 305 h 1566"/>
                <a:gd name="T8" fmla="*/ 78 w 1513"/>
                <a:gd name="T9" fmla="*/ 305 h 1566"/>
                <a:gd name="T10" fmla="*/ 0 w 1513"/>
                <a:gd name="T11" fmla="*/ 383 h 1566"/>
                <a:gd name="T12" fmla="*/ 0 w 1513"/>
                <a:gd name="T13" fmla="*/ 421 h 1566"/>
                <a:gd name="T14" fmla="*/ 78 w 1513"/>
                <a:gd name="T15" fmla="*/ 499 h 1566"/>
                <a:gd name="T16" fmla="*/ 162 w 1513"/>
                <a:gd name="T17" fmla="*/ 499 h 1566"/>
                <a:gd name="T18" fmla="*/ 162 w 1513"/>
                <a:gd name="T19" fmla="*/ 686 h 1566"/>
                <a:gd name="T20" fmla="*/ 78 w 1513"/>
                <a:gd name="T21" fmla="*/ 686 h 1566"/>
                <a:gd name="T22" fmla="*/ 0 w 1513"/>
                <a:gd name="T23" fmla="*/ 764 h 1566"/>
                <a:gd name="T24" fmla="*/ 0 w 1513"/>
                <a:gd name="T25" fmla="*/ 802 h 1566"/>
                <a:gd name="T26" fmla="*/ 78 w 1513"/>
                <a:gd name="T27" fmla="*/ 880 h 1566"/>
                <a:gd name="T28" fmla="*/ 162 w 1513"/>
                <a:gd name="T29" fmla="*/ 880 h 1566"/>
                <a:gd name="T30" fmla="*/ 162 w 1513"/>
                <a:gd name="T31" fmla="*/ 1067 h 1566"/>
                <a:gd name="T32" fmla="*/ 78 w 1513"/>
                <a:gd name="T33" fmla="*/ 1067 h 1566"/>
                <a:gd name="T34" fmla="*/ 0 w 1513"/>
                <a:gd name="T35" fmla="*/ 1145 h 1566"/>
                <a:gd name="T36" fmla="*/ 0 w 1513"/>
                <a:gd name="T37" fmla="*/ 1183 h 1566"/>
                <a:gd name="T38" fmla="*/ 78 w 1513"/>
                <a:gd name="T39" fmla="*/ 1261 h 1566"/>
                <a:gd name="T40" fmla="*/ 162 w 1513"/>
                <a:gd name="T41" fmla="*/ 1261 h 1566"/>
                <a:gd name="T42" fmla="*/ 162 w 1513"/>
                <a:gd name="T43" fmla="*/ 1458 h 1566"/>
                <a:gd name="T44" fmla="*/ 270 w 1513"/>
                <a:gd name="T45" fmla="*/ 1566 h 1566"/>
                <a:gd name="T46" fmla="*/ 1404 w 1513"/>
                <a:gd name="T47" fmla="*/ 1566 h 1566"/>
                <a:gd name="T48" fmla="*/ 1513 w 1513"/>
                <a:gd name="T49" fmla="*/ 1458 h 1566"/>
                <a:gd name="T50" fmla="*/ 1513 w 1513"/>
                <a:gd name="T51" fmla="*/ 109 h 1566"/>
                <a:gd name="T52" fmla="*/ 1404 w 1513"/>
                <a:gd name="T53" fmla="*/ 0 h 1566"/>
                <a:gd name="T54" fmla="*/ 1259 w 1513"/>
                <a:gd name="T55" fmla="*/ 1177 h 1566"/>
                <a:gd name="T56" fmla="*/ 1211 w 1513"/>
                <a:gd name="T57" fmla="*/ 1224 h 1566"/>
                <a:gd name="T58" fmla="*/ 468 w 1513"/>
                <a:gd name="T59" fmla="*/ 1224 h 1566"/>
                <a:gd name="T60" fmla="*/ 421 w 1513"/>
                <a:gd name="T61" fmla="*/ 1177 h 1566"/>
                <a:gd name="T62" fmla="*/ 421 w 1513"/>
                <a:gd name="T63" fmla="*/ 1155 h 1566"/>
                <a:gd name="T64" fmla="*/ 494 w 1513"/>
                <a:gd name="T65" fmla="*/ 1008 h 1566"/>
                <a:gd name="T66" fmla="*/ 696 w 1513"/>
                <a:gd name="T67" fmla="*/ 884 h 1566"/>
                <a:gd name="T68" fmla="*/ 700 w 1513"/>
                <a:gd name="T69" fmla="*/ 878 h 1566"/>
                <a:gd name="T70" fmla="*/ 700 w 1513"/>
                <a:gd name="T71" fmla="*/ 796 h 1566"/>
                <a:gd name="T72" fmla="*/ 677 w 1513"/>
                <a:gd name="T73" fmla="*/ 731 h 1566"/>
                <a:gd name="T74" fmla="*/ 643 w 1513"/>
                <a:gd name="T75" fmla="*/ 672 h 1566"/>
                <a:gd name="T76" fmla="*/ 660 w 1513"/>
                <a:gd name="T77" fmla="*/ 602 h 1566"/>
                <a:gd name="T78" fmla="*/ 653 w 1513"/>
                <a:gd name="T79" fmla="*/ 576 h 1566"/>
                <a:gd name="T80" fmla="*/ 653 w 1513"/>
                <a:gd name="T81" fmla="*/ 494 h 1566"/>
                <a:gd name="T82" fmla="*/ 701 w 1513"/>
                <a:gd name="T83" fmla="*/ 410 h 1566"/>
                <a:gd name="T84" fmla="*/ 745 w 1513"/>
                <a:gd name="T85" fmla="*/ 373 h 1566"/>
                <a:gd name="T86" fmla="*/ 788 w 1513"/>
                <a:gd name="T87" fmla="*/ 351 h 1566"/>
                <a:gd name="T88" fmla="*/ 828 w 1513"/>
                <a:gd name="T89" fmla="*/ 344 h 1566"/>
                <a:gd name="T90" fmla="*/ 926 w 1513"/>
                <a:gd name="T91" fmla="*/ 364 h 1566"/>
                <a:gd name="T92" fmla="*/ 974 w 1513"/>
                <a:gd name="T93" fmla="*/ 409 h 1566"/>
                <a:gd name="T94" fmla="*/ 1027 w 1513"/>
                <a:gd name="T95" fmla="*/ 576 h 1566"/>
                <a:gd name="T96" fmla="*/ 1020 w 1513"/>
                <a:gd name="T97" fmla="*/ 602 h 1566"/>
                <a:gd name="T98" fmla="*/ 1037 w 1513"/>
                <a:gd name="T99" fmla="*/ 672 h 1566"/>
                <a:gd name="T100" fmla="*/ 1004 w 1513"/>
                <a:gd name="T101" fmla="*/ 731 h 1566"/>
                <a:gd name="T102" fmla="*/ 980 w 1513"/>
                <a:gd name="T103" fmla="*/ 796 h 1566"/>
                <a:gd name="T104" fmla="*/ 980 w 1513"/>
                <a:gd name="T105" fmla="*/ 878 h 1566"/>
                <a:gd name="T106" fmla="*/ 984 w 1513"/>
                <a:gd name="T107" fmla="*/ 884 h 1566"/>
                <a:gd name="T108" fmla="*/ 1186 w 1513"/>
                <a:gd name="T109" fmla="*/ 1008 h 1566"/>
                <a:gd name="T110" fmla="*/ 1260 w 1513"/>
                <a:gd name="T111" fmla="*/ 1155 h 1566"/>
                <a:gd name="T112" fmla="*/ 1260 w 1513"/>
                <a:gd name="T113" fmla="*/ 1177 h 1566"/>
                <a:gd name="T114" fmla="*/ 1259 w 1513"/>
                <a:gd name="T115" fmla="*/ 1177 h 1566"/>
                <a:gd name="T116" fmla="*/ 1259 w 1513"/>
                <a:gd name="T117" fmla="*/ 1177 h 1566"/>
                <a:gd name="T118" fmla="*/ 1259 w 1513"/>
                <a:gd name="T119" fmla="*/ 117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3" h="1566">
                  <a:moveTo>
                    <a:pt x="1404" y="0"/>
                  </a:moveTo>
                  <a:cubicBezTo>
                    <a:pt x="270" y="0"/>
                    <a:pt x="270" y="0"/>
                    <a:pt x="270" y="0"/>
                  </a:cubicBezTo>
                  <a:cubicBezTo>
                    <a:pt x="210" y="0"/>
                    <a:pt x="162" y="49"/>
                    <a:pt x="162" y="109"/>
                  </a:cubicBezTo>
                  <a:cubicBezTo>
                    <a:pt x="162" y="305"/>
                    <a:pt x="162" y="305"/>
                    <a:pt x="162" y="305"/>
                  </a:cubicBezTo>
                  <a:cubicBezTo>
                    <a:pt x="78" y="305"/>
                    <a:pt x="78" y="305"/>
                    <a:pt x="78" y="305"/>
                  </a:cubicBezTo>
                  <a:cubicBezTo>
                    <a:pt x="35" y="305"/>
                    <a:pt x="0" y="340"/>
                    <a:pt x="0" y="383"/>
                  </a:cubicBezTo>
                  <a:cubicBezTo>
                    <a:pt x="0" y="421"/>
                    <a:pt x="0" y="421"/>
                    <a:pt x="0" y="421"/>
                  </a:cubicBezTo>
                  <a:cubicBezTo>
                    <a:pt x="0" y="464"/>
                    <a:pt x="35" y="499"/>
                    <a:pt x="78" y="499"/>
                  </a:cubicBezTo>
                  <a:cubicBezTo>
                    <a:pt x="162" y="499"/>
                    <a:pt x="162" y="499"/>
                    <a:pt x="162" y="499"/>
                  </a:cubicBezTo>
                  <a:cubicBezTo>
                    <a:pt x="162" y="686"/>
                    <a:pt x="162" y="686"/>
                    <a:pt x="162" y="686"/>
                  </a:cubicBezTo>
                  <a:cubicBezTo>
                    <a:pt x="78" y="686"/>
                    <a:pt x="78" y="686"/>
                    <a:pt x="78" y="686"/>
                  </a:cubicBezTo>
                  <a:cubicBezTo>
                    <a:pt x="35" y="686"/>
                    <a:pt x="0" y="721"/>
                    <a:pt x="0" y="764"/>
                  </a:cubicBezTo>
                  <a:cubicBezTo>
                    <a:pt x="0" y="802"/>
                    <a:pt x="0" y="802"/>
                    <a:pt x="0" y="802"/>
                  </a:cubicBezTo>
                  <a:cubicBezTo>
                    <a:pt x="0" y="845"/>
                    <a:pt x="35" y="880"/>
                    <a:pt x="78" y="880"/>
                  </a:cubicBezTo>
                  <a:cubicBezTo>
                    <a:pt x="162" y="880"/>
                    <a:pt x="162" y="880"/>
                    <a:pt x="162" y="880"/>
                  </a:cubicBezTo>
                  <a:cubicBezTo>
                    <a:pt x="162" y="1067"/>
                    <a:pt x="162" y="1067"/>
                    <a:pt x="162" y="1067"/>
                  </a:cubicBezTo>
                  <a:cubicBezTo>
                    <a:pt x="78" y="1067"/>
                    <a:pt x="78" y="1067"/>
                    <a:pt x="78" y="1067"/>
                  </a:cubicBezTo>
                  <a:cubicBezTo>
                    <a:pt x="35" y="1067"/>
                    <a:pt x="0" y="1102"/>
                    <a:pt x="0" y="1145"/>
                  </a:cubicBezTo>
                  <a:cubicBezTo>
                    <a:pt x="0" y="1183"/>
                    <a:pt x="0" y="1183"/>
                    <a:pt x="0" y="1183"/>
                  </a:cubicBezTo>
                  <a:cubicBezTo>
                    <a:pt x="0" y="1227"/>
                    <a:pt x="35" y="1261"/>
                    <a:pt x="78" y="1261"/>
                  </a:cubicBezTo>
                  <a:cubicBezTo>
                    <a:pt x="162" y="1261"/>
                    <a:pt x="162" y="1261"/>
                    <a:pt x="162" y="1261"/>
                  </a:cubicBezTo>
                  <a:cubicBezTo>
                    <a:pt x="162" y="1458"/>
                    <a:pt x="162" y="1458"/>
                    <a:pt x="162" y="1458"/>
                  </a:cubicBezTo>
                  <a:cubicBezTo>
                    <a:pt x="162" y="1518"/>
                    <a:pt x="210" y="1566"/>
                    <a:pt x="270" y="1566"/>
                  </a:cubicBezTo>
                  <a:cubicBezTo>
                    <a:pt x="1404" y="1566"/>
                    <a:pt x="1404" y="1566"/>
                    <a:pt x="1404" y="1566"/>
                  </a:cubicBezTo>
                  <a:cubicBezTo>
                    <a:pt x="1464" y="1566"/>
                    <a:pt x="1513" y="1518"/>
                    <a:pt x="1513" y="1458"/>
                  </a:cubicBezTo>
                  <a:cubicBezTo>
                    <a:pt x="1513" y="109"/>
                    <a:pt x="1513" y="109"/>
                    <a:pt x="1513" y="109"/>
                  </a:cubicBezTo>
                  <a:cubicBezTo>
                    <a:pt x="1513" y="49"/>
                    <a:pt x="1464" y="0"/>
                    <a:pt x="1404" y="0"/>
                  </a:cubicBezTo>
                  <a:close/>
                  <a:moveTo>
                    <a:pt x="1259" y="1177"/>
                  </a:moveTo>
                  <a:cubicBezTo>
                    <a:pt x="1259" y="1203"/>
                    <a:pt x="1237" y="1224"/>
                    <a:pt x="1211" y="1224"/>
                  </a:cubicBezTo>
                  <a:cubicBezTo>
                    <a:pt x="468" y="1224"/>
                    <a:pt x="468" y="1224"/>
                    <a:pt x="468" y="1224"/>
                  </a:cubicBezTo>
                  <a:cubicBezTo>
                    <a:pt x="442" y="1224"/>
                    <a:pt x="421" y="1203"/>
                    <a:pt x="421" y="1177"/>
                  </a:cubicBezTo>
                  <a:cubicBezTo>
                    <a:pt x="421" y="1155"/>
                    <a:pt x="421" y="1155"/>
                    <a:pt x="421" y="1155"/>
                  </a:cubicBezTo>
                  <a:cubicBezTo>
                    <a:pt x="421" y="1097"/>
                    <a:pt x="448" y="1043"/>
                    <a:pt x="494" y="1008"/>
                  </a:cubicBezTo>
                  <a:cubicBezTo>
                    <a:pt x="587" y="939"/>
                    <a:pt x="676" y="894"/>
                    <a:pt x="696" y="884"/>
                  </a:cubicBezTo>
                  <a:cubicBezTo>
                    <a:pt x="699" y="883"/>
                    <a:pt x="700" y="881"/>
                    <a:pt x="700" y="878"/>
                  </a:cubicBezTo>
                  <a:cubicBezTo>
                    <a:pt x="700" y="796"/>
                    <a:pt x="700" y="796"/>
                    <a:pt x="700" y="796"/>
                  </a:cubicBezTo>
                  <a:cubicBezTo>
                    <a:pt x="688" y="775"/>
                    <a:pt x="680" y="752"/>
                    <a:pt x="677" y="731"/>
                  </a:cubicBezTo>
                  <a:cubicBezTo>
                    <a:pt x="668" y="731"/>
                    <a:pt x="656" y="718"/>
                    <a:pt x="643" y="672"/>
                  </a:cubicBezTo>
                  <a:cubicBezTo>
                    <a:pt x="625" y="610"/>
                    <a:pt x="644" y="600"/>
                    <a:pt x="660" y="602"/>
                  </a:cubicBezTo>
                  <a:cubicBezTo>
                    <a:pt x="657" y="593"/>
                    <a:pt x="654" y="585"/>
                    <a:pt x="653" y="576"/>
                  </a:cubicBezTo>
                  <a:cubicBezTo>
                    <a:pt x="647" y="547"/>
                    <a:pt x="646" y="520"/>
                    <a:pt x="653" y="494"/>
                  </a:cubicBezTo>
                  <a:cubicBezTo>
                    <a:pt x="661" y="459"/>
                    <a:pt x="680" y="431"/>
                    <a:pt x="701" y="410"/>
                  </a:cubicBezTo>
                  <a:cubicBezTo>
                    <a:pt x="714" y="396"/>
                    <a:pt x="729" y="383"/>
                    <a:pt x="745" y="373"/>
                  </a:cubicBezTo>
                  <a:cubicBezTo>
                    <a:pt x="758" y="364"/>
                    <a:pt x="773" y="356"/>
                    <a:pt x="788" y="351"/>
                  </a:cubicBezTo>
                  <a:cubicBezTo>
                    <a:pt x="801" y="347"/>
                    <a:pt x="814" y="344"/>
                    <a:pt x="828" y="344"/>
                  </a:cubicBezTo>
                  <a:cubicBezTo>
                    <a:pt x="871" y="340"/>
                    <a:pt x="903" y="351"/>
                    <a:pt x="926" y="364"/>
                  </a:cubicBezTo>
                  <a:cubicBezTo>
                    <a:pt x="961" y="384"/>
                    <a:pt x="974" y="409"/>
                    <a:pt x="974" y="409"/>
                  </a:cubicBezTo>
                  <a:cubicBezTo>
                    <a:pt x="974" y="409"/>
                    <a:pt x="1054" y="415"/>
                    <a:pt x="1027" y="576"/>
                  </a:cubicBezTo>
                  <a:cubicBezTo>
                    <a:pt x="1026" y="585"/>
                    <a:pt x="1023" y="593"/>
                    <a:pt x="1020" y="602"/>
                  </a:cubicBezTo>
                  <a:cubicBezTo>
                    <a:pt x="1036" y="600"/>
                    <a:pt x="1055" y="610"/>
                    <a:pt x="1037" y="672"/>
                  </a:cubicBezTo>
                  <a:cubicBezTo>
                    <a:pt x="1025" y="718"/>
                    <a:pt x="1012" y="731"/>
                    <a:pt x="1004" y="731"/>
                  </a:cubicBezTo>
                  <a:cubicBezTo>
                    <a:pt x="1000" y="752"/>
                    <a:pt x="992" y="774"/>
                    <a:pt x="980" y="796"/>
                  </a:cubicBezTo>
                  <a:cubicBezTo>
                    <a:pt x="980" y="878"/>
                    <a:pt x="980" y="878"/>
                    <a:pt x="980" y="878"/>
                  </a:cubicBezTo>
                  <a:cubicBezTo>
                    <a:pt x="980" y="881"/>
                    <a:pt x="981" y="883"/>
                    <a:pt x="984" y="884"/>
                  </a:cubicBezTo>
                  <a:cubicBezTo>
                    <a:pt x="1004" y="894"/>
                    <a:pt x="1093" y="940"/>
                    <a:pt x="1186" y="1008"/>
                  </a:cubicBezTo>
                  <a:cubicBezTo>
                    <a:pt x="1233" y="1043"/>
                    <a:pt x="1260" y="1097"/>
                    <a:pt x="1260" y="1155"/>
                  </a:cubicBezTo>
                  <a:cubicBezTo>
                    <a:pt x="1260" y="1177"/>
                    <a:pt x="1260" y="1177"/>
                    <a:pt x="1260" y="1177"/>
                  </a:cubicBezTo>
                  <a:lnTo>
                    <a:pt x="1259" y="1177"/>
                  </a:lnTo>
                  <a:close/>
                  <a:moveTo>
                    <a:pt x="1259" y="1177"/>
                  </a:moveTo>
                  <a:cubicBezTo>
                    <a:pt x="1259" y="1177"/>
                    <a:pt x="1259" y="1177"/>
                    <a:pt x="1259" y="11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6" name="Freeform 9"/>
            <p:cNvSpPr>
              <a:spLocks noEditPoints="1"/>
            </p:cNvSpPr>
            <p:nvPr/>
          </p:nvSpPr>
          <p:spPr bwMode="auto">
            <a:xfrm>
              <a:off x="6769891" y="3486734"/>
              <a:ext cx="501704" cy="365369"/>
            </a:xfrm>
            <a:custGeom>
              <a:avLst/>
              <a:gdLst>
                <a:gd name="T0" fmla="*/ 1224 w 1566"/>
                <a:gd name="T1" fmla="*/ 1140 h 1140"/>
                <a:gd name="T2" fmla="*/ 888 w 1566"/>
                <a:gd name="T3" fmla="*/ 1140 h 1140"/>
                <a:gd name="T4" fmla="*/ 888 w 1566"/>
                <a:gd name="T5" fmla="*/ 800 h 1140"/>
                <a:gd name="T6" fmla="*/ 999 w 1566"/>
                <a:gd name="T7" fmla="*/ 800 h 1140"/>
                <a:gd name="T8" fmla="*/ 1027 w 1566"/>
                <a:gd name="T9" fmla="*/ 745 h 1140"/>
                <a:gd name="T10" fmla="*/ 811 w 1566"/>
                <a:gd name="T11" fmla="*/ 446 h 1140"/>
                <a:gd name="T12" fmla="*/ 755 w 1566"/>
                <a:gd name="T13" fmla="*/ 446 h 1140"/>
                <a:gd name="T14" fmla="*/ 539 w 1566"/>
                <a:gd name="T15" fmla="*/ 745 h 1140"/>
                <a:gd name="T16" fmla="*/ 567 w 1566"/>
                <a:gd name="T17" fmla="*/ 800 h 1140"/>
                <a:gd name="T18" fmla="*/ 678 w 1566"/>
                <a:gd name="T19" fmla="*/ 800 h 1140"/>
                <a:gd name="T20" fmla="*/ 678 w 1566"/>
                <a:gd name="T21" fmla="*/ 1140 h 1140"/>
                <a:gd name="T22" fmla="*/ 302 w 1566"/>
                <a:gd name="T23" fmla="*/ 1140 h 1140"/>
                <a:gd name="T24" fmla="*/ 0 w 1566"/>
                <a:gd name="T25" fmla="*/ 803 h 1140"/>
                <a:gd name="T26" fmla="*/ 158 w 1566"/>
                <a:gd name="T27" fmla="*/ 528 h 1140"/>
                <a:gd name="T28" fmla="*/ 145 w 1566"/>
                <a:gd name="T29" fmla="*/ 453 h 1140"/>
                <a:gd name="T30" fmla="*/ 362 w 1566"/>
                <a:gd name="T31" fmla="*/ 236 h 1140"/>
                <a:gd name="T32" fmla="*/ 436 w 1566"/>
                <a:gd name="T33" fmla="*/ 249 h 1140"/>
                <a:gd name="T34" fmla="*/ 829 w 1566"/>
                <a:gd name="T35" fmla="*/ 0 h 1140"/>
                <a:gd name="T36" fmla="*/ 1261 w 1566"/>
                <a:gd name="T37" fmla="*/ 393 h 1140"/>
                <a:gd name="T38" fmla="*/ 1566 w 1566"/>
                <a:gd name="T39" fmla="*/ 764 h 1140"/>
                <a:gd name="T40" fmla="*/ 1224 w 1566"/>
                <a:gd name="T41" fmla="*/ 1140 h 1140"/>
                <a:gd name="T42" fmla="*/ 1224 w 1566"/>
                <a:gd name="T43" fmla="*/ 1140 h 1140"/>
                <a:gd name="T44" fmla="*/ 1224 w 1566"/>
                <a:gd name="T45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6" h="1140">
                  <a:moveTo>
                    <a:pt x="1224" y="1140"/>
                  </a:moveTo>
                  <a:cubicBezTo>
                    <a:pt x="888" y="1140"/>
                    <a:pt x="888" y="1140"/>
                    <a:pt x="888" y="1140"/>
                  </a:cubicBezTo>
                  <a:cubicBezTo>
                    <a:pt x="888" y="800"/>
                    <a:pt x="888" y="800"/>
                    <a:pt x="888" y="800"/>
                  </a:cubicBezTo>
                  <a:cubicBezTo>
                    <a:pt x="999" y="800"/>
                    <a:pt x="999" y="800"/>
                    <a:pt x="999" y="800"/>
                  </a:cubicBezTo>
                  <a:cubicBezTo>
                    <a:pt x="1027" y="800"/>
                    <a:pt x="1044" y="768"/>
                    <a:pt x="1027" y="745"/>
                  </a:cubicBezTo>
                  <a:cubicBezTo>
                    <a:pt x="811" y="446"/>
                    <a:pt x="811" y="446"/>
                    <a:pt x="811" y="446"/>
                  </a:cubicBezTo>
                  <a:cubicBezTo>
                    <a:pt x="797" y="427"/>
                    <a:pt x="769" y="427"/>
                    <a:pt x="755" y="446"/>
                  </a:cubicBezTo>
                  <a:cubicBezTo>
                    <a:pt x="539" y="745"/>
                    <a:pt x="539" y="745"/>
                    <a:pt x="539" y="745"/>
                  </a:cubicBezTo>
                  <a:cubicBezTo>
                    <a:pt x="522" y="768"/>
                    <a:pt x="539" y="800"/>
                    <a:pt x="567" y="800"/>
                  </a:cubicBezTo>
                  <a:cubicBezTo>
                    <a:pt x="678" y="800"/>
                    <a:pt x="678" y="800"/>
                    <a:pt x="678" y="800"/>
                  </a:cubicBezTo>
                  <a:cubicBezTo>
                    <a:pt x="678" y="1140"/>
                    <a:pt x="678" y="1140"/>
                    <a:pt x="678" y="1140"/>
                  </a:cubicBezTo>
                  <a:cubicBezTo>
                    <a:pt x="302" y="1140"/>
                    <a:pt x="302" y="1140"/>
                    <a:pt x="302" y="1140"/>
                  </a:cubicBezTo>
                  <a:cubicBezTo>
                    <a:pt x="134" y="1130"/>
                    <a:pt x="0" y="973"/>
                    <a:pt x="0" y="803"/>
                  </a:cubicBezTo>
                  <a:cubicBezTo>
                    <a:pt x="0" y="685"/>
                    <a:pt x="64" y="583"/>
                    <a:pt x="158" y="528"/>
                  </a:cubicBezTo>
                  <a:cubicBezTo>
                    <a:pt x="149" y="504"/>
                    <a:pt x="145" y="479"/>
                    <a:pt x="145" y="453"/>
                  </a:cubicBezTo>
                  <a:cubicBezTo>
                    <a:pt x="145" y="333"/>
                    <a:pt x="242" y="236"/>
                    <a:pt x="362" y="236"/>
                  </a:cubicBezTo>
                  <a:cubicBezTo>
                    <a:pt x="388" y="236"/>
                    <a:pt x="413" y="241"/>
                    <a:pt x="436" y="249"/>
                  </a:cubicBezTo>
                  <a:cubicBezTo>
                    <a:pt x="506" y="102"/>
                    <a:pt x="655" y="0"/>
                    <a:pt x="829" y="0"/>
                  </a:cubicBezTo>
                  <a:cubicBezTo>
                    <a:pt x="1055" y="0"/>
                    <a:pt x="1240" y="173"/>
                    <a:pt x="1261" y="393"/>
                  </a:cubicBezTo>
                  <a:cubicBezTo>
                    <a:pt x="1435" y="422"/>
                    <a:pt x="1566" y="583"/>
                    <a:pt x="1566" y="764"/>
                  </a:cubicBezTo>
                  <a:cubicBezTo>
                    <a:pt x="1566" y="958"/>
                    <a:pt x="1415" y="1126"/>
                    <a:pt x="1224" y="1140"/>
                  </a:cubicBezTo>
                  <a:close/>
                  <a:moveTo>
                    <a:pt x="1224" y="1140"/>
                  </a:moveTo>
                  <a:cubicBezTo>
                    <a:pt x="1224" y="1140"/>
                    <a:pt x="1224" y="1140"/>
                    <a:pt x="1224" y="11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7" name="Oval 62"/>
            <p:cNvSpPr>
              <a:spLocks noChangeArrowheads="1"/>
            </p:cNvSpPr>
            <p:nvPr/>
          </p:nvSpPr>
          <p:spPr bwMode="auto">
            <a:xfrm>
              <a:off x="5158904" y="3263739"/>
              <a:ext cx="582686" cy="5883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8" name="Group 188"/>
            <p:cNvGrpSpPr/>
            <p:nvPr/>
          </p:nvGrpSpPr>
          <p:grpSpPr>
            <a:xfrm>
              <a:off x="5292848" y="3349928"/>
              <a:ext cx="339440" cy="360412"/>
              <a:chOff x="-47625" y="750888"/>
              <a:chExt cx="4856163" cy="5156201"/>
            </a:xfrm>
          </p:grpSpPr>
          <p:sp>
            <p:nvSpPr>
              <p:cNvPr id="1048698" name="Freeform 13"/>
              <p:cNvSpPr>
                <a:spLocks noEditPoints="1"/>
              </p:cNvSpPr>
              <p:nvPr/>
            </p:nvSpPr>
            <p:spPr bwMode="auto">
              <a:xfrm>
                <a:off x="-47625" y="1622426"/>
                <a:ext cx="4276725" cy="4284663"/>
              </a:xfrm>
              <a:custGeom>
                <a:avLst/>
                <a:gdLst>
                  <a:gd name="T0" fmla="*/ 1324 w 1344"/>
                  <a:gd name="T1" fmla="*/ 711 h 1347"/>
                  <a:gd name="T2" fmla="*/ 708 w 1344"/>
                  <a:gd name="T3" fmla="*/ 21 h 1347"/>
                  <a:gd name="T4" fmla="*/ 637 w 1344"/>
                  <a:gd name="T5" fmla="*/ 21 h 1347"/>
                  <a:gd name="T6" fmla="*/ 21 w 1344"/>
                  <a:gd name="T7" fmla="*/ 711 h 1347"/>
                  <a:gd name="T8" fmla="*/ 48 w 1344"/>
                  <a:gd name="T9" fmla="*/ 772 h 1347"/>
                  <a:gd name="T10" fmla="*/ 188 w 1344"/>
                  <a:gd name="T11" fmla="*/ 772 h 1347"/>
                  <a:gd name="T12" fmla="*/ 188 w 1344"/>
                  <a:gd name="T13" fmla="*/ 1280 h 1347"/>
                  <a:gd name="T14" fmla="*/ 255 w 1344"/>
                  <a:gd name="T15" fmla="*/ 1346 h 1347"/>
                  <a:gd name="T16" fmla="*/ 511 w 1344"/>
                  <a:gd name="T17" fmla="*/ 1346 h 1347"/>
                  <a:gd name="T18" fmla="*/ 511 w 1344"/>
                  <a:gd name="T19" fmla="*/ 1008 h 1347"/>
                  <a:gd name="T20" fmla="*/ 558 w 1344"/>
                  <a:gd name="T21" fmla="*/ 961 h 1347"/>
                  <a:gd name="T22" fmla="*/ 787 w 1344"/>
                  <a:gd name="T23" fmla="*/ 961 h 1347"/>
                  <a:gd name="T24" fmla="*/ 834 w 1344"/>
                  <a:gd name="T25" fmla="*/ 1008 h 1347"/>
                  <a:gd name="T26" fmla="*/ 834 w 1344"/>
                  <a:gd name="T27" fmla="*/ 1347 h 1347"/>
                  <a:gd name="T28" fmla="*/ 1090 w 1344"/>
                  <a:gd name="T29" fmla="*/ 1347 h 1347"/>
                  <a:gd name="T30" fmla="*/ 1156 w 1344"/>
                  <a:gd name="T31" fmla="*/ 1280 h 1347"/>
                  <a:gd name="T32" fmla="*/ 1156 w 1344"/>
                  <a:gd name="T33" fmla="*/ 772 h 1347"/>
                  <a:gd name="T34" fmla="*/ 1296 w 1344"/>
                  <a:gd name="T35" fmla="*/ 772 h 1347"/>
                  <a:gd name="T36" fmla="*/ 1324 w 1344"/>
                  <a:gd name="T37" fmla="*/ 711 h 1347"/>
                  <a:gd name="T38" fmla="*/ 1324 w 1344"/>
                  <a:gd name="T39" fmla="*/ 711 h 1347"/>
                  <a:gd name="T40" fmla="*/ 1324 w 1344"/>
                  <a:gd name="T41" fmla="*/ 711 h 1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4" h="1347">
                    <a:moveTo>
                      <a:pt x="1324" y="711"/>
                    </a:moveTo>
                    <a:cubicBezTo>
                      <a:pt x="708" y="21"/>
                      <a:pt x="708" y="21"/>
                      <a:pt x="708" y="21"/>
                    </a:cubicBezTo>
                    <a:cubicBezTo>
                      <a:pt x="689" y="0"/>
                      <a:pt x="656" y="0"/>
                      <a:pt x="637" y="21"/>
                    </a:cubicBezTo>
                    <a:cubicBezTo>
                      <a:pt x="21" y="711"/>
                      <a:pt x="21" y="711"/>
                      <a:pt x="21" y="711"/>
                    </a:cubicBezTo>
                    <a:cubicBezTo>
                      <a:pt x="0" y="735"/>
                      <a:pt x="17" y="772"/>
                      <a:pt x="48" y="772"/>
                    </a:cubicBezTo>
                    <a:cubicBezTo>
                      <a:pt x="188" y="772"/>
                      <a:pt x="188" y="772"/>
                      <a:pt x="188" y="772"/>
                    </a:cubicBezTo>
                    <a:cubicBezTo>
                      <a:pt x="188" y="1280"/>
                      <a:pt x="188" y="1280"/>
                      <a:pt x="188" y="1280"/>
                    </a:cubicBezTo>
                    <a:cubicBezTo>
                      <a:pt x="188" y="1317"/>
                      <a:pt x="218" y="1346"/>
                      <a:pt x="255" y="1346"/>
                    </a:cubicBezTo>
                    <a:cubicBezTo>
                      <a:pt x="511" y="1346"/>
                      <a:pt x="511" y="1346"/>
                      <a:pt x="511" y="1346"/>
                    </a:cubicBezTo>
                    <a:cubicBezTo>
                      <a:pt x="511" y="1008"/>
                      <a:pt x="511" y="1008"/>
                      <a:pt x="511" y="1008"/>
                    </a:cubicBezTo>
                    <a:cubicBezTo>
                      <a:pt x="511" y="982"/>
                      <a:pt x="532" y="961"/>
                      <a:pt x="558" y="961"/>
                    </a:cubicBezTo>
                    <a:cubicBezTo>
                      <a:pt x="787" y="961"/>
                      <a:pt x="787" y="961"/>
                      <a:pt x="787" y="961"/>
                    </a:cubicBezTo>
                    <a:cubicBezTo>
                      <a:pt x="813" y="961"/>
                      <a:pt x="834" y="982"/>
                      <a:pt x="834" y="1008"/>
                    </a:cubicBezTo>
                    <a:cubicBezTo>
                      <a:pt x="834" y="1347"/>
                      <a:pt x="834" y="1347"/>
                      <a:pt x="834" y="1347"/>
                    </a:cubicBezTo>
                    <a:cubicBezTo>
                      <a:pt x="1090" y="1347"/>
                      <a:pt x="1090" y="1347"/>
                      <a:pt x="1090" y="1347"/>
                    </a:cubicBezTo>
                    <a:cubicBezTo>
                      <a:pt x="1127" y="1347"/>
                      <a:pt x="1156" y="1317"/>
                      <a:pt x="1156" y="1280"/>
                    </a:cubicBezTo>
                    <a:cubicBezTo>
                      <a:pt x="1156" y="772"/>
                      <a:pt x="1156" y="772"/>
                      <a:pt x="1156" y="772"/>
                    </a:cubicBezTo>
                    <a:cubicBezTo>
                      <a:pt x="1296" y="772"/>
                      <a:pt x="1296" y="772"/>
                      <a:pt x="1296" y="772"/>
                    </a:cubicBezTo>
                    <a:cubicBezTo>
                      <a:pt x="1328" y="772"/>
                      <a:pt x="1344" y="735"/>
                      <a:pt x="1324" y="711"/>
                    </a:cubicBezTo>
                    <a:close/>
                    <a:moveTo>
                      <a:pt x="1324" y="711"/>
                    </a:moveTo>
                    <a:cubicBezTo>
                      <a:pt x="1324" y="711"/>
                      <a:pt x="1324" y="711"/>
                      <a:pt x="1324" y="71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699" name="Freeform 14"/>
              <p:cNvSpPr>
                <a:spLocks noEditPoints="1"/>
              </p:cNvSpPr>
              <p:nvPr/>
            </p:nvSpPr>
            <p:spPr bwMode="auto">
              <a:xfrm>
                <a:off x="2403475" y="750888"/>
                <a:ext cx="2405063" cy="1863725"/>
              </a:xfrm>
              <a:custGeom>
                <a:avLst/>
                <a:gdLst>
                  <a:gd name="T0" fmla="*/ 756 w 756"/>
                  <a:gd name="T1" fmla="*/ 208 h 586"/>
                  <a:gd name="T2" fmla="*/ 684 w 756"/>
                  <a:gd name="T3" fmla="*/ 280 h 586"/>
                  <a:gd name="T4" fmla="*/ 72 w 756"/>
                  <a:gd name="T5" fmla="*/ 280 h 586"/>
                  <a:gd name="T6" fmla="*/ 0 w 756"/>
                  <a:gd name="T7" fmla="*/ 208 h 586"/>
                  <a:gd name="T8" fmla="*/ 756 w 756"/>
                  <a:gd name="T9" fmla="*/ 208 h 586"/>
                  <a:gd name="T10" fmla="*/ 378 w 756"/>
                  <a:gd name="T11" fmla="*/ 345 h 586"/>
                  <a:gd name="T12" fmla="*/ 549 w 756"/>
                  <a:gd name="T13" fmla="*/ 416 h 586"/>
                  <a:gd name="T14" fmla="*/ 621 w 756"/>
                  <a:gd name="T15" fmla="*/ 344 h 586"/>
                  <a:gd name="T16" fmla="*/ 135 w 756"/>
                  <a:gd name="T17" fmla="*/ 344 h 586"/>
                  <a:gd name="T18" fmla="*/ 207 w 756"/>
                  <a:gd name="T19" fmla="*/ 416 h 586"/>
                  <a:gd name="T20" fmla="*/ 378 w 756"/>
                  <a:gd name="T21" fmla="*/ 345 h 586"/>
                  <a:gd name="T22" fmla="*/ 482 w 756"/>
                  <a:gd name="T23" fmla="*/ 483 h 586"/>
                  <a:gd name="T24" fmla="*/ 378 w 756"/>
                  <a:gd name="T25" fmla="*/ 434 h 586"/>
                  <a:gd name="T26" fmla="*/ 274 w 756"/>
                  <a:gd name="T27" fmla="*/ 483 h 586"/>
                  <a:gd name="T28" fmla="*/ 378 w 756"/>
                  <a:gd name="T29" fmla="*/ 586 h 586"/>
                  <a:gd name="T30" fmla="*/ 482 w 756"/>
                  <a:gd name="T31" fmla="*/ 483 h 586"/>
                  <a:gd name="T32" fmla="*/ 482 w 756"/>
                  <a:gd name="T33" fmla="*/ 483 h 586"/>
                  <a:gd name="T34" fmla="*/ 482 w 756"/>
                  <a:gd name="T35" fmla="*/ 483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6" h="586">
                    <a:moveTo>
                      <a:pt x="756" y="208"/>
                    </a:moveTo>
                    <a:cubicBezTo>
                      <a:pt x="684" y="280"/>
                      <a:pt x="684" y="280"/>
                      <a:pt x="684" y="280"/>
                    </a:cubicBezTo>
                    <a:cubicBezTo>
                      <a:pt x="515" y="111"/>
                      <a:pt x="240" y="111"/>
                      <a:pt x="72" y="280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208" y="0"/>
                      <a:pt x="548" y="0"/>
                      <a:pt x="756" y="208"/>
                    </a:cubicBezTo>
                    <a:close/>
                    <a:moveTo>
                      <a:pt x="378" y="345"/>
                    </a:moveTo>
                    <a:cubicBezTo>
                      <a:pt x="443" y="345"/>
                      <a:pt x="503" y="370"/>
                      <a:pt x="549" y="416"/>
                    </a:cubicBezTo>
                    <a:cubicBezTo>
                      <a:pt x="621" y="344"/>
                      <a:pt x="621" y="344"/>
                      <a:pt x="621" y="344"/>
                    </a:cubicBezTo>
                    <a:cubicBezTo>
                      <a:pt x="487" y="210"/>
                      <a:pt x="269" y="210"/>
                      <a:pt x="135" y="344"/>
                    </a:cubicBezTo>
                    <a:cubicBezTo>
                      <a:pt x="207" y="416"/>
                      <a:pt x="207" y="416"/>
                      <a:pt x="207" y="416"/>
                    </a:cubicBezTo>
                    <a:cubicBezTo>
                      <a:pt x="253" y="370"/>
                      <a:pt x="313" y="345"/>
                      <a:pt x="378" y="345"/>
                    </a:cubicBezTo>
                    <a:close/>
                    <a:moveTo>
                      <a:pt x="482" y="483"/>
                    </a:moveTo>
                    <a:cubicBezTo>
                      <a:pt x="457" y="453"/>
                      <a:pt x="420" y="434"/>
                      <a:pt x="378" y="434"/>
                    </a:cubicBezTo>
                    <a:cubicBezTo>
                      <a:pt x="336" y="434"/>
                      <a:pt x="299" y="453"/>
                      <a:pt x="274" y="483"/>
                    </a:cubicBezTo>
                    <a:cubicBezTo>
                      <a:pt x="378" y="586"/>
                      <a:pt x="378" y="586"/>
                      <a:pt x="378" y="586"/>
                    </a:cubicBezTo>
                    <a:lnTo>
                      <a:pt x="482" y="483"/>
                    </a:lnTo>
                    <a:close/>
                    <a:moveTo>
                      <a:pt x="482" y="483"/>
                    </a:moveTo>
                    <a:cubicBezTo>
                      <a:pt x="482" y="483"/>
                      <a:pt x="482" y="483"/>
                      <a:pt x="482" y="48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8700" name="Freeform 18"/>
            <p:cNvSpPr>
              <a:spLocks noEditPoints="1"/>
            </p:cNvSpPr>
            <p:nvPr/>
          </p:nvSpPr>
          <p:spPr bwMode="auto">
            <a:xfrm>
              <a:off x="4856596" y="3925608"/>
              <a:ext cx="283976" cy="328848"/>
            </a:xfrm>
            <a:custGeom>
              <a:avLst/>
              <a:gdLst>
                <a:gd name="T0" fmla="*/ 755 w 1354"/>
                <a:gd name="T1" fmla="*/ 0 h 1569"/>
                <a:gd name="T2" fmla="*/ 500 w 1354"/>
                <a:gd name="T3" fmla="*/ 57 h 1569"/>
                <a:gd name="T4" fmla="*/ 153 w 1354"/>
                <a:gd name="T5" fmla="*/ 598 h 1569"/>
                <a:gd name="T6" fmla="*/ 153 w 1354"/>
                <a:gd name="T7" fmla="*/ 697 h 1569"/>
                <a:gd name="T8" fmla="*/ 32 w 1354"/>
                <a:gd name="T9" fmla="*/ 931 h 1569"/>
                <a:gd name="T10" fmla="*/ 96 w 1354"/>
                <a:gd name="T11" fmla="*/ 1039 h 1569"/>
                <a:gd name="T12" fmla="*/ 153 w 1354"/>
                <a:gd name="T13" fmla="*/ 1039 h 1569"/>
                <a:gd name="T14" fmla="*/ 153 w 1354"/>
                <a:gd name="T15" fmla="*/ 1259 h 1569"/>
                <a:gd name="T16" fmla="*/ 279 w 1354"/>
                <a:gd name="T17" fmla="*/ 1385 h 1569"/>
                <a:gd name="T18" fmla="*/ 452 w 1354"/>
                <a:gd name="T19" fmla="*/ 1359 h 1569"/>
                <a:gd name="T20" fmla="*/ 452 w 1354"/>
                <a:gd name="T21" fmla="*/ 1533 h 1569"/>
                <a:gd name="T22" fmla="*/ 495 w 1354"/>
                <a:gd name="T23" fmla="*/ 1566 h 1569"/>
                <a:gd name="T24" fmla="*/ 1117 w 1354"/>
                <a:gd name="T25" fmla="*/ 1456 h 1569"/>
                <a:gd name="T26" fmla="*/ 1160 w 1354"/>
                <a:gd name="T27" fmla="*/ 1405 h 1569"/>
                <a:gd name="T28" fmla="*/ 1160 w 1354"/>
                <a:gd name="T29" fmla="*/ 1038 h 1569"/>
                <a:gd name="T30" fmla="*/ 1354 w 1354"/>
                <a:gd name="T31" fmla="*/ 598 h 1569"/>
                <a:gd name="T32" fmla="*/ 755 w 1354"/>
                <a:gd name="T33" fmla="*/ 0 h 1569"/>
                <a:gd name="T34" fmla="*/ 1052 w 1354"/>
                <a:gd name="T35" fmla="*/ 891 h 1569"/>
                <a:gd name="T36" fmla="*/ 544 w 1354"/>
                <a:gd name="T37" fmla="*/ 957 h 1569"/>
                <a:gd name="T38" fmla="*/ 543 w 1354"/>
                <a:gd name="T39" fmla="*/ 955 h 1569"/>
                <a:gd name="T40" fmla="*/ 364 w 1354"/>
                <a:gd name="T41" fmla="*/ 1004 h 1569"/>
                <a:gd name="T42" fmla="*/ 360 w 1354"/>
                <a:gd name="T43" fmla="*/ 972 h 1569"/>
                <a:gd name="T44" fmla="*/ 446 w 1354"/>
                <a:gd name="T45" fmla="*/ 874 h 1569"/>
                <a:gd name="T46" fmla="*/ 443 w 1354"/>
                <a:gd name="T47" fmla="*/ 872 h 1569"/>
                <a:gd name="T48" fmla="*/ 460 w 1354"/>
                <a:gd name="T49" fmla="*/ 298 h 1569"/>
                <a:gd name="T50" fmla="*/ 1053 w 1354"/>
                <a:gd name="T51" fmla="*/ 298 h 1569"/>
                <a:gd name="T52" fmla="*/ 1052 w 1354"/>
                <a:gd name="T53" fmla="*/ 891 h 1569"/>
                <a:gd name="T54" fmla="*/ 1052 w 1354"/>
                <a:gd name="T55" fmla="*/ 891 h 1569"/>
                <a:gd name="T56" fmla="*/ 1052 w 1354"/>
                <a:gd name="T57" fmla="*/ 891 h 1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4" h="1569">
                  <a:moveTo>
                    <a:pt x="755" y="0"/>
                  </a:moveTo>
                  <a:cubicBezTo>
                    <a:pt x="664" y="0"/>
                    <a:pt x="577" y="19"/>
                    <a:pt x="500" y="57"/>
                  </a:cubicBezTo>
                  <a:cubicBezTo>
                    <a:pt x="295" y="153"/>
                    <a:pt x="153" y="359"/>
                    <a:pt x="153" y="598"/>
                  </a:cubicBezTo>
                  <a:cubicBezTo>
                    <a:pt x="153" y="697"/>
                    <a:pt x="153" y="697"/>
                    <a:pt x="153" y="697"/>
                  </a:cubicBezTo>
                  <a:cubicBezTo>
                    <a:pt x="32" y="931"/>
                    <a:pt x="32" y="931"/>
                    <a:pt x="32" y="931"/>
                  </a:cubicBezTo>
                  <a:cubicBezTo>
                    <a:pt x="0" y="991"/>
                    <a:pt x="30" y="1039"/>
                    <a:pt x="96" y="1039"/>
                  </a:cubicBezTo>
                  <a:cubicBezTo>
                    <a:pt x="153" y="1039"/>
                    <a:pt x="153" y="1039"/>
                    <a:pt x="153" y="1039"/>
                  </a:cubicBezTo>
                  <a:cubicBezTo>
                    <a:pt x="153" y="1259"/>
                    <a:pt x="153" y="1259"/>
                    <a:pt x="153" y="1259"/>
                  </a:cubicBezTo>
                  <a:cubicBezTo>
                    <a:pt x="153" y="1328"/>
                    <a:pt x="209" y="1385"/>
                    <a:pt x="279" y="1385"/>
                  </a:cubicBezTo>
                  <a:cubicBezTo>
                    <a:pt x="452" y="1359"/>
                    <a:pt x="452" y="1359"/>
                    <a:pt x="452" y="1359"/>
                  </a:cubicBezTo>
                  <a:cubicBezTo>
                    <a:pt x="452" y="1533"/>
                    <a:pt x="452" y="1533"/>
                    <a:pt x="452" y="1533"/>
                  </a:cubicBezTo>
                  <a:cubicBezTo>
                    <a:pt x="452" y="1555"/>
                    <a:pt x="472" y="1569"/>
                    <a:pt x="495" y="1566"/>
                  </a:cubicBezTo>
                  <a:cubicBezTo>
                    <a:pt x="1117" y="1456"/>
                    <a:pt x="1117" y="1456"/>
                    <a:pt x="1117" y="1456"/>
                  </a:cubicBezTo>
                  <a:cubicBezTo>
                    <a:pt x="1140" y="1451"/>
                    <a:pt x="1160" y="1430"/>
                    <a:pt x="1160" y="1405"/>
                  </a:cubicBezTo>
                  <a:cubicBezTo>
                    <a:pt x="1160" y="1038"/>
                    <a:pt x="1160" y="1038"/>
                    <a:pt x="1160" y="1038"/>
                  </a:cubicBezTo>
                  <a:cubicBezTo>
                    <a:pt x="1278" y="929"/>
                    <a:pt x="1354" y="773"/>
                    <a:pt x="1354" y="598"/>
                  </a:cubicBezTo>
                  <a:cubicBezTo>
                    <a:pt x="1352" y="268"/>
                    <a:pt x="1085" y="0"/>
                    <a:pt x="755" y="0"/>
                  </a:cubicBezTo>
                  <a:close/>
                  <a:moveTo>
                    <a:pt x="1052" y="891"/>
                  </a:moveTo>
                  <a:cubicBezTo>
                    <a:pt x="914" y="1029"/>
                    <a:pt x="704" y="1050"/>
                    <a:pt x="544" y="957"/>
                  </a:cubicBezTo>
                  <a:cubicBezTo>
                    <a:pt x="543" y="955"/>
                    <a:pt x="543" y="955"/>
                    <a:pt x="543" y="955"/>
                  </a:cubicBezTo>
                  <a:cubicBezTo>
                    <a:pt x="480" y="1004"/>
                    <a:pt x="412" y="1011"/>
                    <a:pt x="364" y="1004"/>
                  </a:cubicBezTo>
                  <a:cubicBezTo>
                    <a:pt x="348" y="1001"/>
                    <a:pt x="345" y="980"/>
                    <a:pt x="360" y="972"/>
                  </a:cubicBezTo>
                  <a:cubicBezTo>
                    <a:pt x="402" y="951"/>
                    <a:pt x="431" y="908"/>
                    <a:pt x="446" y="874"/>
                  </a:cubicBezTo>
                  <a:cubicBezTo>
                    <a:pt x="443" y="872"/>
                    <a:pt x="443" y="872"/>
                    <a:pt x="443" y="872"/>
                  </a:cubicBezTo>
                  <a:cubicBezTo>
                    <a:pt x="297" y="707"/>
                    <a:pt x="303" y="455"/>
                    <a:pt x="460" y="298"/>
                  </a:cubicBezTo>
                  <a:cubicBezTo>
                    <a:pt x="624" y="133"/>
                    <a:pt x="889" y="133"/>
                    <a:pt x="1053" y="298"/>
                  </a:cubicBezTo>
                  <a:cubicBezTo>
                    <a:pt x="1216" y="461"/>
                    <a:pt x="1216" y="727"/>
                    <a:pt x="1052" y="891"/>
                  </a:cubicBezTo>
                  <a:close/>
                  <a:moveTo>
                    <a:pt x="1052" y="891"/>
                  </a:moveTo>
                  <a:cubicBezTo>
                    <a:pt x="1052" y="891"/>
                    <a:pt x="1052" y="891"/>
                    <a:pt x="1052" y="8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9" name="Group 200"/>
            <p:cNvGrpSpPr/>
            <p:nvPr/>
          </p:nvGrpSpPr>
          <p:grpSpPr>
            <a:xfrm>
              <a:off x="4795262" y="2818614"/>
              <a:ext cx="265548" cy="311957"/>
              <a:chOff x="129329" y="707852"/>
              <a:chExt cx="4278312" cy="5026026"/>
            </a:xfrm>
          </p:grpSpPr>
          <p:sp>
            <p:nvSpPr>
              <p:cNvPr id="1048701" name="Freeform 23"/>
              <p:cNvSpPr>
                <a:spLocks noEditPoints="1"/>
              </p:cNvSpPr>
              <p:nvPr/>
            </p:nvSpPr>
            <p:spPr bwMode="auto">
              <a:xfrm>
                <a:off x="129329" y="707852"/>
                <a:ext cx="2138362" cy="2132013"/>
              </a:xfrm>
              <a:custGeom>
                <a:avLst/>
                <a:gdLst>
                  <a:gd name="T0" fmla="*/ 302 w 672"/>
                  <a:gd name="T1" fmla="*/ 670 h 670"/>
                  <a:gd name="T2" fmla="*/ 271 w 672"/>
                  <a:gd name="T3" fmla="*/ 598 h 670"/>
                  <a:gd name="T4" fmla="*/ 231 w 672"/>
                  <a:gd name="T5" fmla="*/ 506 h 670"/>
                  <a:gd name="T6" fmla="*/ 305 w 672"/>
                  <a:gd name="T7" fmla="*/ 275 h 670"/>
                  <a:gd name="T8" fmla="*/ 309 w 672"/>
                  <a:gd name="T9" fmla="*/ 273 h 670"/>
                  <a:gd name="T10" fmla="*/ 393 w 672"/>
                  <a:gd name="T11" fmla="*/ 252 h 670"/>
                  <a:gd name="T12" fmla="*/ 546 w 672"/>
                  <a:gd name="T13" fmla="*/ 338 h 670"/>
                  <a:gd name="T14" fmla="*/ 620 w 672"/>
                  <a:gd name="T15" fmla="*/ 457 h 670"/>
                  <a:gd name="T16" fmla="*/ 637 w 672"/>
                  <a:gd name="T17" fmla="*/ 484 h 670"/>
                  <a:gd name="T18" fmla="*/ 637 w 672"/>
                  <a:gd name="T19" fmla="*/ 484 h 670"/>
                  <a:gd name="T20" fmla="*/ 672 w 672"/>
                  <a:gd name="T21" fmla="*/ 336 h 670"/>
                  <a:gd name="T22" fmla="*/ 336 w 672"/>
                  <a:gd name="T23" fmla="*/ 0 h 670"/>
                  <a:gd name="T24" fmla="*/ 0 w 672"/>
                  <a:gd name="T25" fmla="*/ 336 h 670"/>
                  <a:gd name="T26" fmla="*/ 302 w 672"/>
                  <a:gd name="T27" fmla="*/ 670 h 670"/>
                  <a:gd name="T28" fmla="*/ 302 w 672"/>
                  <a:gd name="T29" fmla="*/ 670 h 670"/>
                  <a:gd name="T30" fmla="*/ 302 w 672"/>
                  <a:gd name="T31" fmla="*/ 67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72" h="670">
                    <a:moveTo>
                      <a:pt x="302" y="670"/>
                    </a:moveTo>
                    <a:cubicBezTo>
                      <a:pt x="292" y="646"/>
                      <a:pt x="281" y="621"/>
                      <a:pt x="271" y="598"/>
                    </a:cubicBezTo>
                    <a:cubicBezTo>
                      <a:pt x="231" y="506"/>
                      <a:pt x="231" y="506"/>
                      <a:pt x="231" y="506"/>
                    </a:cubicBezTo>
                    <a:cubicBezTo>
                      <a:pt x="193" y="419"/>
                      <a:pt x="224" y="322"/>
                      <a:pt x="305" y="275"/>
                    </a:cubicBezTo>
                    <a:cubicBezTo>
                      <a:pt x="309" y="273"/>
                      <a:pt x="309" y="273"/>
                      <a:pt x="309" y="273"/>
                    </a:cubicBezTo>
                    <a:cubicBezTo>
                      <a:pt x="335" y="260"/>
                      <a:pt x="364" y="252"/>
                      <a:pt x="393" y="252"/>
                    </a:cubicBezTo>
                    <a:cubicBezTo>
                      <a:pt x="455" y="252"/>
                      <a:pt x="512" y="284"/>
                      <a:pt x="546" y="338"/>
                    </a:cubicBezTo>
                    <a:cubicBezTo>
                      <a:pt x="572" y="377"/>
                      <a:pt x="595" y="416"/>
                      <a:pt x="620" y="457"/>
                    </a:cubicBezTo>
                    <a:cubicBezTo>
                      <a:pt x="637" y="484"/>
                      <a:pt x="637" y="484"/>
                      <a:pt x="637" y="484"/>
                    </a:cubicBezTo>
                    <a:cubicBezTo>
                      <a:pt x="637" y="484"/>
                      <a:pt x="637" y="484"/>
                      <a:pt x="637" y="484"/>
                    </a:cubicBezTo>
                    <a:cubicBezTo>
                      <a:pt x="659" y="439"/>
                      <a:pt x="672" y="389"/>
                      <a:pt x="672" y="336"/>
                    </a:cubicBezTo>
                    <a:cubicBezTo>
                      <a:pt x="672" y="150"/>
                      <a:pt x="522" y="0"/>
                      <a:pt x="336" y="0"/>
                    </a:cubicBezTo>
                    <a:cubicBezTo>
                      <a:pt x="150" y="0"/>
                      <a:pt x="0" y="150"/>
                      <a:pt x="0" y="336"/>
                    </a:cubicBezTo>
                    <a:cubicBezTo>
                      <a:pt x="0" y="510"/>
                      <a:pt x="132" y="653"/>
                      <a:pt x="302" y="670"/>
                    </a:cubicBezTo>
                    <a:close/>
                    <a:moveTo>
                      <a:pt x="302" y="670"/>
                    </a:moveTo>
                    <a:cubicBezTo>
                      <a:pt x="302" y="670"/>
                      <a:pt x="302" y="670"/>
                      <a:pt x="302" y="6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02" name="Freeform 24"/>
              <p:cNvSpPr>
                <a:spLocks noEditPoints="1"/>
              </p:cNvSpPr>
              <p:nvPr/>
            </p:nvSpPr>
            <p:spPr bwMode="auto">
              <a:xfrm>
                <a:off x="680191" y="1823865"/>
                <a:ext cx="3727450" cy="3910013"/>
              </a:xfrm>
              <a:custGeom>
                <a:avLst/>
                <a:gdLst>
                  <a:gd name="T0" fmla="*/ 1159 w 1171"/>
                  <a:gd name="T1" fmla="*/ 946 h 1229"/>
                  <a:gd name="T2" fmla="*/ 1138 w 1171"/>
                  <a:gd name="T3" fmla="*/ 1020 h 1229"/>
                  <a:gd name="T4" fmla="*/ 864 w 1171"/>
                  <a:gd name="T5" fmla="*/ 1200 h 1229"/>
                  <a:gd name="T6" fmla="*/ 718 w 1171"/>
                  <a:gd name="T7" fmla="*/ 1186 h 1229"/>
                  <a:gd name="T8" fmla="*/ 434 w 1171"/>
                  <a:gd name="T9" fmla="*/ 1019 h 1229"/>
                  <a:gd name="T10" fmla="*/ 322 w 1171"/>
                  <a:gd name="T11" fmla="*/ 958 h 1229"/>
                  <a:gd name="T12" fmla="*/ 240 w 1171"/>
                  <a:gd name="T13" fmla="*/ 895 h 1229"/>
                  <a:gd name="T14" fmla="*/ 39 w 1171"/>
                  <a:gd name="T15" fmla="*/ 766 h 1229"/>
                  <a:gd name="T16" fmla="*/ 16 w 1171"/>
                  <a:gd name="T17" fmla="*/ 698 h 1229"/>
                  <a:gd name="T18" fmla="*/ 63 w 1171"/>
                  <a:gd name="T19" fmla="*/ 656 h 1229"/>
                  <a:gd name="T20" fmla="*/ 179 w 1171"/>
                  <a:gd name="T21" fmla="*/ 658 h 1229"/>
                  <a:gd name="T22" fmla="*/ 340 w 1171"/>
                  <a:gd name="T23" fmla="*/ 745 h 1229"/>
                  <a:gd name="T24" fmla="*/ 389 w 1171"/>
                  <a:gd name="T25" fmla="*/ 687 h 1229"/>
                  <a:gd name="T26" fmla="*/ 376 w 1171"/>
                  <a:gd name="T27" fmla="*/ 627 h 1229"/>
                  <a:gd name="T28" fmla="*/ 157 w 1171"/>
                  <a:gd name="T29" fmla="*/ 111 h 1229"/>
                  <a:gd name="T30" fmla="*/ 186 w 1171"/>
                  <a:gd name="T31" fmla="*/ 17 h 1229"/>
                  <a:gd name="T32" fmla="*/ 282 w 1171"/>
                  <a:gd name="T33" fmla="*/ 45 h 1229"/>
                  <a:gd name="T34" fmla="*/ 372 w 1171"/>
                  <a:gd name="T35" fmla="*/ 189 h 1229"/>
                  <a:gd name="T36" fmla="*/ 455 w 1171"/>
                  <a:gd name="T37" fmla="*/ 323 h 1229"/>
                  <a:gd name="T38" fmla="*/ 489 w 1171"/>
                  <a:gd name="T39" fmla="*/ 377 h 1229"/>
                  <a:gd name="T40" fmla="*/ 991 w 1171"/>
                  <a:gd name="T41" fmla="*/ 403 h 1229"/>
                  <a:gd name="T42" fmla="*/ 1021 w 1171"/>
                  <a:gd name="T43" fmla="*/ 434 h 1229"/>
                  <a:gd name="T44" fmla="*/ 1111 w 1171"/>
                  <a:gd name="T45" fmla="*/ 798 h 1229"/>
                  <a:gd name="T46" fmla="*/ 1135 w 1171"/>
                  <a:gd name="T47" fmla="*/ 891 h 1229"/>
                  <a:gd name="T48" fmla="*/ 1159 w 1171"/>
                  <a:gd name="T49" fmla="*/ 946 h 1229"/>
                  <a:gd name="T50" fmla="*/ 1159 w 1171"/>
                  <a:gd name="T51" fmla="*/ 946 h 1229"/>
                  <a:gd name="T52" fmla="*/ 1159 w 1171"/>
                  <a:gd name="T53" fmla="*/ 946 h 1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1" h="1229">
                    <a:moveTo>
                      <a:pt x="1159" y="946"/>
                    </a:moveTo>
                    <a:cubicBezTo>
                      <a:pt x="1171" y="973"/>
                      <a:pt x="1161" y="1004"/>
                      <a:pt x="1138" y="1020"/>
                    </a:cubicBezTo>
                    <a:cubicBezTo>
                      <a:pt x="864" y="1200"/>
                      <a:pt x="864" y="1200"/>
                      <a:pt x="864" y="1200"/>
                    </a:cubicBezTo>
                    <a:cubicBezTo>
                      <a:pt x="818" y="1229"/>
                      <a:pt x="758" y="1224"/>
                      <a:pt x="718" y="1186"/>
                    </a:cubicBezTo>
                    <a:cubicBezTo>
                      <a:pt x="595" y="1070"/>
                      <a:pt x="434" y="1019"/>
                      <a:pt x="434" y="1019"/>
                    </a:cubicBezTo>
                    <a:cubicBezTo>
                      <a:pt x="393" y="1006"/>
                      <a:pt x="357" y="989"/>
                      <a:pt x="322" y="958"/>
                    </a:cubicBezTo>
                    <a:cubicBezTo>
                      <a:pt x="299" y="937"/>
                      <a:pt x="263" y="914"/>
                      <a:pt x="240" y="895"/>
                    </a:cubicBezTo>
                    <a:cubicBezTo>
                      <a:pt x="178" y="844"/>
                      <a:pt x="111" y="799"/>
                      <a:pt x="39" y="766"/>
                    </a:cubicBezTo>
                    <a:cubicBezTo>
                      <a:pt x="6" y="752"/>
                      <a:pt x="0" y="730"/>
                      <a:pt x="16" y="698"/>
                    </a:cubicBezTo>
                    <a:cubicBezTo>
                      <a:pt x="24" y="682"/>
                      <a:pt x="45" y="663"/>
                      <a:pt x="63" y="656"/>
                    </a:cubicBezTo>
                    <a:cubicBezTo>
                      <a:pt x="103" y="642"/>
                      <a:pt x="142" y="648"/>
                      <a:pt x="179" y="658"/>
                    </a:cubicBezTo>
                    <a:cubicBezTo>
                      <a:pt x="201" y="663"/>
                      <a:pt x="296" y="724"/>
                      <a:pt x="340" y="745"/>
                    </a:cubicBezTo>
                    <a:cubicBezTo>
                      <a:pt x="378" y="764"/>
                      <a:pt x="388" y="729"/>
                      <a:pt x="389" y="687"/>
                    </a:cubicBezTo>
                    <a:cubicBezTo>
                      <a:pt x="389" y="666"/>
                      <a:pt x="383" y="646"/>
                      <a:pt x="376" y="627"/>
                    </a:cubicBezTo>
                    <a:cubicBezTo>
                      <a:pt x="306" y="454"/>
                      <a:pt x="231" y="284"/>
                      <a:pt x="157" y="111"/>
                    </a:cubicBezTo>
                    <a:cubicBezTo>
                      <a:pt x="140" y="74"/>
                      <a:pt x="152" y="37"/>
                      <a:pt x="186" y="17"/>
                    </a:cubicBezTo>
                    <a:cubicBezTo>
                      <a:pt x="219" y="0"/>
                      <a:pt x="260" y="11"/>
                      <a:pt x="282" y="45"/>
                    </a:cubicBezTo>
                    <a:cubicBezTo>
                      <a:pt x="313" y="92"/>
                      <a:pt x="342" y="140"/>
                      <a:pt x="372" y="189"/>
                    </a:cubicBezTo>
                    <a:cubicBezTo>
                      <a:pt x="399" y="234"/>
                      <a:pt x="428" y="277"/>
                      <a:pt x="455" y="323"/>
                    </a:cubicBezTo>
                    <a:cubicBezTo>
                      <a:pt x="489" y="377"/>
                      <a:pt x="489" y="377"/>
                      <a:pt x="489" y="377"/>
                    </a:cubicBezTo>
                    <a:cubicBezTo>
                      <a:pt x="489" y="377"/>
                      <a:pt x="733" y="312"/>
                      <a:pt x="991" y="403"/>
                    </a:cubicBezTo>
                    <a:cubicBezTo>
                      <a:pt x="1005" y="409"/>
                      <a:pt x="1017" y="418"/>
                      <a:pt x="1021" y="434"/>
                    </a:cubicBezTo>
                    <a:cubicBezTo>
                      <a:pt x="1045" y="491"/>
                      <a:pt x="1106" y="649"/>
                      <a:pt x="1111" y="798"/>
                    </a:cubicBezTo>
                    <a:cubicBezTo>
                      <a:pt x="1118" y="837"/>
                      <a:pt x="1129" y="869"/>
                      <a:pt x="1135" y="891"/>
                    </a:cubicBezTo>
                    <a:lnTo>
                      <a:pt x="1159" y="946"/>
                    </a:lnTo>
                    <a:close/>
                    <a:moveTo>
                      <a:pt x="1159" y="946"/>
                    </a:moveTo>
                    <a:cubicBezTo>
                      <a:pt x="1159" y="946"/>
                      <a:pt x="1159" y="946"/>
                      <a:pt x="1159" y="9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208"/>
            <p:cNvGrpSpPr/>
            <p:nvPr/>
          </p:nvGrpSpPr>
          <p:grpSpPr>
            <a:xfrm>
              <a:off x="6925842" y="2764207"/>
              <a:ext cx="313796" cy="335858"/>
              <a:chOff x="-144463" y="139700"/>
              <a:chExt cx="4651376" cy="4978400"/>
            </a:xfrm>
          </p:grpSpPr>
          <p:sp>
            <p:nvSpPr>
              <p:cNvPr id="1048703" name="Freeform 28"/>
              <p:cNvSpPr>
                <a:spLocks noEditPoints="1"/>
              </p:cNvSpPr>
              <p:nvPr/>
            </p:nvSpPr>
            <p:spPr bwMode="auto">
              <a:xfrm>
                <a:off x="-144463" y="3470275"/>
                <a:ext cx="4651376" cy="1647825"/>
              </a:xfrm>
              <a:custGeom>
                <a:avLst/>
                <a:gdLst>
                  <a:gd name="T0" fmla="*/ 1002 w 1462"/>
                  <a:gd name="T1" fmla="*/ 0 h 518"/>
                  <a:gd name="T2" fmla="*/ 974 w 1462"/>
                  <a:gd name="T3" fmla="*/ 25 h 518"/>
                  <a:gd name="T4" fmla="*/ 731 w 1462"/>
                  <a:gd name="T5" fmla="*/ 245 h 518"/>
                  <a:gd name="T6" fmla="*/ 487 w 1462"/>
                  <a:gd name="T7" fmla="*/ 25 h 518"/>
                  <a:gd name="T8" fmla="*/ 459 w 1462"/>
                  <a:gd name="T9" fmla="*/ 0 h 518"/>
                  <a:gd name="T10" fmla="*/ 126 w 1462"/>
                  <a:gd name="T11" fmla="*/ 0 h 518"/>
                  <a:gd name="T12" fmla="*/ 0 w 1462"/>
                  <a:gd name="T13" fmla="*/ 126 h 518"/>
                  <a:gd name="T14" fmla="*/ 0 w 1462"/>
                  <a:gd name="T15" fmla="*/ 391 h 518"/>
                  <a:gd name="T16" fmla="*/ 126 w 1462"/>
                  <a:gd name="T17" fmla="*/ 518 h 518"/>
                  <a:gd name="T18" fmla="*/ 1335 w 1462"/>
                  <a:gd name="T19" fmla="*/ 518 h 518"/>
                  <a:gd name="T20" fmla="*/ 1462 w 1462"/>
                  <a:gd name="T21" fmla="*/ 391 h 518"/>
                  <a:gd name="T22" fmla="*/ 1462 w 1462"/>
                  <a:gd name="T23" fmla="*/ 127 h 518"/>
                  <a:gd name="T24" fmla="*/ 1335 w 1462"/>
                  <a:gd name="T25" fmla="*/ 0 h 518"/>
                  <a:gd name="T26" fmla="*/ 1002 w 1462"/>
                  <a:gd name="T27" fmla="*/ 0 h 518"/>
                  <a:gd name="T28" fmla="*/ 1002 w 1462"/>
                  <a:gd name="T29" fmla="*/ 0 h 518"/>
                  <a:gd name="T30" fmla="*/ 1002 w 1462"/>
                  <a:gd name="T3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2" h="518">
                    <a:moveTo>
                      <a:pt x="1002" y="0"/>
                    </a:moveTo>
                    <a:cubicBezTo>
                      <a:pt x="988" y="0"/>
                      <a:pt x="976" y="11"/>
                      <a:pt x="974" y="25"/>
                    </a:cubicBezTo>
                    <a:cubicBezTo>
                      <a:pt x="962" y="149"/>
                      <a:pt x="858" y="245"/>
                      <a:pt x="731" y="245"/>
                    </a:cubicBezTo>
                    <a:cubicBezTo>
                      <a:pt x="604" y="245"/>
                      <a:pt x="500" y="149"/>
                      <a:pt x="487" y="25"/>
                    </a:cubicBezTo>
                    <a:cubicBezTo>
                      <a:pt x="485" y="11"/>
                      <a:pt x="474" y="0"/>
                      <a:pt x="459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57" y="0"/>
                      <a:pt x="0" y="57"/>
                      <a:pt x="0" y="126"/>
                    </a:cubicBezTo>
                    <a:cubicBezTo>
                      <a:pt x="0" y="391"/>
                      <a:pt x="0" y="391"/>
                      <a:pt x="0" y="391"/>
                    </a:cubicBezTo>
                    <a:cubicBezTo>
                      <a:pt x="0" y="461"/>
                      <a:pt x="57" y="518"/>
                      <a:pt x="126" y="518"/>
                    </a:cubicBezTo>
                    <a:cubicBezTo>
                      <a:pt x="1335" y="518"/>
                      <a:pt x="1335" y="518"/>
                      <a:pt x="1335" y="518"/>
                    </a:cubicBezTo>
                    <a:cubicBezTo>
                      <a:pt x="1405" y="518"/>
                      <a:pt x="1462" y="461"/>
                      <a:pt x="1462" y="391"/>
                    </a:cubicBezTo>
                    <a:cubicBezTo>
                      <a:pt x="1462" y="127"/>
                      <a:pt x="1462" y="127"/>
                      <a:pt x="1462" y="127"/>
                    </a:cubicBezTo>
                    <a:cubicBezTo>
                      <a:pt x="1462" y="57"/>
                      <a:pt x="1405" y="0"/>
                      <a:pt x="1335" y="0"/>
                    </a:cubicBezTo>
                    <a:cubicBezTo>
                      <a:pt x="1002" y="0"/>
                      <a:pt x="1002" y="0"/>
                      <a:pt x="1002" y="0"/>
                    </a:cubicBezTo>
                    <a:close/>
                    <a:moveTo>
                      <a:pt x="1002" y="0"/>
                    </a:moveTo>
                    <a:cubicBezTo>
                      <a:pt x="1002" y="0"/>
                      <a:pt x="1002" y="0"/>
                      <a:pt x="100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04" name="Freeform 29"/>
              <p:cNvSpPr>
                <a:spLocks noEditPoints="1"/>
              </p:cNvSpPr>
              <p:nvPr/>
            </p:nvSpPr>
            <p:spPr bwMode="auto">
              <a:xfrm>
                <a:off x="1042987" y="139700"/>
                <a:ext cx="2276475" cy="3355975"/>
              </a:xfrm>
              <a:custGeom>
                <a:avLst/>
                <a:gdLst>
                  <a:gd name="T0" fmla="*/ 547 w 716"/>
                  <a:gd name="T1" fmla="*/ 636 h 1055"/>
                  <a:gd name="T2" fmla="*/ 448 w 716"/>
                  <a:gd name="T3" fmla="*/ 734 h 1055"/>
                  <a:gd name="T4" fmla="*/ 448 w 716"/>
                  <a:gd name="T5" fmla="*/ 90 h 1055"/>
                  <a:gd name="T6" fmla="*/ 358 w 716"/>
                  <a:gd name="T7" fmla="*/ 0 h 1055"/>
                  <a:gd name="T8" fmla="*/ 268 w 716"/>
                  <a:gd name="T9" fmla="*/ 90 h 1055"/>
                  <a:gd name="T10" fmla="*/ 268 w 716"/>
                  <a:gd name="T11" fmla="*/ 734 h 1055"/>
                  <a:gd name="T12" fmla="*/ 169 w 716"/>
                  <a:gd name="T13" fmla="*/ 636 h 1055"/>
                  <a:gd name="T14" fmla="*/ 54 w 716"/>
                  <a:gd name="T15" fmla="*/ 621 h 1055"/>
                  <a:gd name="T16" fmla="*/ 40 w 716"/>
                  <a:gd name="T17" fmla="*/ 760 h 1055"/>
                  <a:gd name="T18" fmla="*/ 305 w 716"/>
                  <a:gd name="T19" fmla="*/ 1025 h 1055"/>
                  <a:gd name="T20" fmla="*/ 411 w 716"/>
                  <a:gd name="T21" fmla="*/ 1025 h 1055"/>
                  <a:gd name="T22" fmla="*/ 676 w 716"/>
                  <a:gd name="T23" fmla="*/ 760 h 1055"/>
                  <a:gd name="T24" fmla="*/ 662 w 716"/>
                  <a:gd name="T25" fmla="*/ 621 h 1055"/>
                  <a:gd name="T26" fmla="*/ 547 w 716"/>
                  <a:gd name="T27" fmla="*/ 636 h 1055"/>
                  <a:gd name="T28" fmla="*/ 547 w 716"/>
                  <a:gd name="T29" fmla="*/ 636 h 1055"/>
                  <a:gd name="T30" fmla="*/ 547 w 716"/>
                  <a:gd name="T31" fmla="*/ 63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6" h="1055">
                    <a:moveTo>
                      <a:pt x="547" y="636"/>
                    </a:moveTo>
                    <a:cubicBezTo>
                      <a:pt x="448" y="734"/>
                      <a:pt x="448" y="734"/>
                      <a:pt x="448" y="734"/>
                    </a:cubicBezTo>
                    <a:cubicBezTo>
                      <a:pt x="448" y="90"/>
                      <a:pt x="448" y="90"/>
                      <a:pt x="448" y="90"/>
                    </a:cubicBezTo>
                    <a:cubicBezTo>
                      <a:pt x="448" y="40"/>
                      <a:pt x="407" y="0"/>
                      <a:pt x="358" y="0"/>
                    </a:cubicBezTo>
                    <a:cubicBezTo>
                      <a:pt x="308" y="0"/>
                      <a:pt x="268" y="40"/>
                      <a:pt x="268" y="90"/>
                    </a:cubicBezTo>
                    <a:cubicBezTo>
                      <a:pt x="268" y="734"/>
                      <a:pt x="268" y="734"/>
                      <a:pt x="268" y="734"/>
                    </a:cubicBezTo>
                    <a:cubicBezTo>
                      <a:pt x="169" y="636"/>
                      <a:pt x="169" y="636"/>
                      <a:pt x="169" y="636"/>
                    </a:cubicBezTo>
                    <a:cubicBezTo>
                      <a:pt x="139" y="605"/>
                      <a:pt x="90" y="597"/>
                      <a:pt x="54" y="621"/>
                    </a:cubicBezTo>
                    <a:cubicBezTo>
                      <a:pt x="5" y="654"/>
                      <a:pt x="0" y="721"/>
                      <a:pt x="40" y="760"/>
                    </a:cubicBezTo>
                    <a:cubicBezTo>
                      <a:pt x="305" y="1025"/>
                      <a:pt x="305" y="1025"/>
                      <a:pt x="305" y="1025"/>
                    </a:cubicBezTo>
                    <a:cubicBezTo>
                      <a:pt x="334" y="1055"/>
                      <a:pt x="382" y="1055"/>
                      <a:pt x="411" y="1025"/>
                    </a:cubicBezTo>
                    <a:cubicBezTo>
                      <a:pt x="676" y="760"/>
                      <a:pt x="676" y="760"/>
                      <a:pt x="676" y="760"/>
                    </a:cubicBezTo>
                    <a:cubicBezTo>
                      <a:pt x="716" y="721"/>
                      <a:pt x="711" y="654"/>
                      <a:pt x="662" y="621"/>
                    </a:cubicBezTo>
                    <a:cubicBezTo>
                      <a:pt x="626" y="597"/>
                      <a:pt x="577" y="605"/>
                      <a:pt x="547" y="636"/>
                    </a:cubicBezTo>
                    <a:close/>
                    <a:moveTo>
                      <a:pt x="547" y="636"/>
                    </a:moveTo>
                    <a:cubicBezTo>
                      <a:pt x="547" y="636"/>
                      <a:pt x="547" y="636"/>
                      <a:pt x="547" y="63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8705" name="Oval 5"/>
            <p:cNvSpPr>
              <a:spLocks noChangeArrowheads="1"/>
            </p:cNvSpPr>
            <p:nvPr/>
          </p:nvSpPr>
          <p:spPr bwMode="auto">
            <a:xfrm>
              <a:off x="6420267" y="2398741"/>
              <a:ext cx="389180" cy="392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6" name="Oval 62"/>
            <p:cNvSpPr>
              <a:spLocks noChangeArrowheads="1"/>
            </p:cNvSpPr>
            <p:nvPr/>
          </p:nvSpPr>
          <p:spPr bwMode="auto">
            <a:xfrm>
              <a:off x="5521606" y="2394964"/>
              <a:ext cx="454496" cy="458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7" name="Oval 62"/>
            <p:cNvSpPr>
              <a:spLocks noChangeArrowheads="1"/>
            </p:cNvSpPr>
            <p:nvPr/>
          </p:nvSpPr>
          <p:spPr bwMode="auto">
            <a:xfrm>
              <a:off x="7384057" y="2401214"/>
              <a:ext cx="252876" cy="2553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8" name="Oval 78"/>
            <p:cNvSpPr>
              <a:spLocks noChangeArrowheads="1"/>
            </p:cNvSpPr>
            <p:nvPr/>
          </p:nvSpPr>
          <p:spPr bwMode="auto">
            <a:xfrm>
              <a:off x="7507841" y="2937341"/>
              <a:ext cx="405231" cy="40865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9" name="Oval 5"/>
            <p:cNvSpPr>
              <a:spLocks noChangeArrowheads="1"/>
            </p:cNvSpPr>
            <p:nvPr/>
          </p:nvSpPr>
          <p:spPr bwMode="auto">
            <a:xfrm>
              <a:off x="4344982" y="3361126"/>
              <a:ext cx="389180" cy="392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2" name="Straight Connector 244"/>
            <p:cNvCxnSpPr>
              <a:cxnSpLocks/>
              <a:stCxn id="1048697" idx="2"/>
              <a:endCxn id="1048709" idx="6"/>
            </p:cNvCxnSpPr>
            <p:nvPr/>
          </p:nvCxnSpPr>
          <p:spPr>
            <a:xfrm flipH="1" flipV="1">
              <a:off x="4734162" y="3557327"/>
              <a:ext cx="424742" cy="594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10" name="Oval 5"/>
            <p:cNvSpPr>
              <a:spLocks noChangeArrowheads="1"/>
            </p:cNvSpPr>
            <p:nvPr/>
          </p:nvSpPr>
          <p:spPr bwMode="auto">
            <a:xfrm>
              <a:off x="4665440" y="2251798"/>
              <a:ext cx="213391" cy="215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1" name="Oval 62"/>
            <p:cNvSpPr>
              <a:spLocks noChangeArrowheads="1"/>
            </p:cNvSpPr>
            <p:nvPr/>
          </p:nvSpPr>
          <p:spPr bwMode="auto">
            <a:xfrm>
              <a:off x="4043957" y="2633633"/>
              <a:ext cx="295210" cy="298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3" name="Straight Connector 261"/>
            <p:cNvCxnSpPr>
              <a:cxnSpLocks/>
              <a:stCxn id="1048694" idx="2"/>
              <a:endCxn id="1048711" idx="5"/>
            </p:cNvCxnSpPr>
            <p:nvPr/>
          </p:nvCxnSpPr>
          <p:spPr>
            <a:xfrm flipH="1" flipV="1">
              <a:off x="4295934" y="2888066"/>
              <a:ext cx="349195" cy="86527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4" name="Straight Connector 265"/>
            <p:cNvCxnSpPr>
              <a:cxnSpLocks/>
              <a:stCxn id="1048710" idx="4"/>
              <a:endCxn id="1048694" idx="0"/>
            </p:cNvCxnSpPr>
            <p:nvPr/>
          </p:nvCxnSpPr>
          <p:spPr>
            <a:xfrm>
              <a:off x="4772136" y="2466956"/>
              <a:ext cx="132521" cy="24608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12" name="TextBox 73"/>
          <p:cNvSpPr txBox="1"/>
          <p:nvPr/>
        </p:nvSpPr>
        <p:spPr>
          <a:xfrm>
            <a:off x="13254300" y="12180813"/>
            <a:ext cx="1242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3600" kern="1200" spc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Ahmet AKBAYIR</a:t>
            </a:r>
          </a:p>
          <a:p>
            <a:pPr algn="ctr" defTabSz="1828800" hangingPunct="1">
              <a:spcBef>
                <a:spcPts val="0"/>
              </a:spcBef>
            </a:pPr>
            <a:r>
              <a:rPr lang="tr-TR" sz="3600" kern="1200" spc="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</a:t>
            </a:r>
            <a:r>
              <a:rPr lang="tr-TR" sz="3600" kern="1200" spc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hmet.akbayir@devletarsivleri.gov.tr</a:t>
            </a:r>
            <a:endParaRPr lang="en-GB" sz="3600" kern="1200" spc="0" dirty="0">
              <a:solidFill>
                <a:schemeClr val="tx1">
                  <a:lumMod val="90000"/>
                  <a:lumOff val="1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160" name="Picture 4" descr="Document GIF | Gfyca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2225" y="3221659"/>
            <a:ext cx="11571626" cy="7760471"/>
          </a:xfrm>
          <a:prstGeom prst="rect">
            <a:avLst/>
          </a:prstGeom>
          <a:noFill/>
        </p:spPr>
      </p:pic>
      <p:grpSp>
        <p:nvGrpSpPr>
          <p:cNvPr id="131" name="Group 74"/>
          <p:cNvGrpSpPr/>
          <p:nvPr/>
        </p:nvGrpSpPr>
        <p:grpSpPr>
          <a:xfrm>
            <a:off x="1593620" y="4477836"/>
            <a:ext cx="10766855" cy="5770458"/>
            <a:chOff x="796810" y="2238918"/>
            <a:chExt cx="5787454" cy="3328672"/>
          </a:xfrm>
        </p:grpSpPr>
        <p:sp>
          <p:nvSpPr>
            <p:cNvPr id="1048713" name="Freeform 5"/>
            <p:cNvSpPr>
              <a:spLocks noEditPoints="1"/>
            </p:cNvSpPr>
            <p:nvPr/>
          </p:nvSpPr>
          <p:spPr bwMode="auto">
            <a:xfrm>
              <a:off x="1330290" y="2238918"/>
              <a:ext cx="4719724" cy="3117743"/>
            </a:xfrm>
            <a:custGeom>
              <a:avLst/>
              <a:gdLst>
                <a:gd name="T0" fmla="*/ 4914 w 4918"/>
                <a:gd name="T1" fmla="*/ 178 h 3248"/>
                <a:gd name="T2" fmla="*/ 4915 w 4918"/>
                <a:gd name="T3" fmla="*/ 713 h 3248"/>
                <a:gd name="T4" fmla="*/ 4915 w 4918"/>
                <a:gd name="T5" fmla="*/ 2133 h 3248"/>
                <a:gd name="T6" fmla="*/ 4918 w 4918"/>
                <a:gd name="T7" fmla="*/ 3248 h 3248"/>
                <a:gd name="T8" fmla="*/ 1 w 4918"/>
                <a:gd name="T9" fmla="*/ 3248 h 3248"/>
                <a:gd name="T10" fmla="*/ 1 w 4918"/>
                <a:gd name="T11" fmla="*/ 2183 h 3248"/>
                <a:gd name="T12" fmla="*/ 0 w 4918"/>
                <a:gd name="T13" fmla="*/ 229 h 3248"/>
                <a:gd name="T14" fmla="*/ 8 w 4918"/>
                <a:gd name="T15" fmla="*/ 157 h 3248"/>
                <a:gd name="T16" fmla="*/ 14 w 4918"/>
                <a:gd name="T17" fmla="*/ 143 h 3248"/>
                <a:gd name="T18" fmla="*/ 141 w 4918"/>
                <a:gd name="T19" fmla="*/ 12 h 3248"/>
                <a:gd name="T20" fmla="*/ 218 w 4918"/>
                <a:gd name="T21" fmla="*/ 0 h 3248"/>
                <a:gd name="T22" fmla="*/ 4712 w 4918"/>
                <a:gd name="T23" fmla="*/ 1 h 3248"/>
                <a:gd name="T24" fmla="*/ 4905 w 4918"/>
                <a:gd name="T25" fmla="*/ 143 h 3248"/>
                <a:gd name="T26" fmla="*/ 4911 w 4918"/>
                <a:gd name="T27" fmla="*/ 157 h 3248"/>
                <a:gd name="T28" fmla="*/ 4913 w 4918"/>
                <a:gd name="T29" fmla="*/ 167 h 3248"/>
                <a:gd name="T30" fmla="*/ 4914 w 4918"/>
                <a:gd name="T31" fmla="*/ 178 h 3248"/>
                <a:gd name="T32" fmla="*/ 2459 w 4918"/>
                <a:gd name="T33" fmla="*/ 201 h 3248"/>
                <a:gd name="T34" fmla="*/ 267 w 4918"/>
                <a:gd name="T35" fmla="*/ 200 h 3248"/>
                <a:gd name="T36" fmla="*/ 233 w 4918"/>
                <a:gd name="T37" fmla="*/ 235 h 3248"/>
                <a:gd name="T38" fmla="*/ 233 w 4918"/>
                <a:gd name="T39" fmla="*/ 3008 h 3248"/>
                <a:gd name="T40" fmla="*/ 272 w 4918"/>
                <a:gd name="T41" fmla="*/ 3047 h 3248"/>
                <a:gd name="T42" fmla="*/ 4652 w 4918"/>
                <a:gd name="T43" fmla="*/ 3047 h 3248"/>
                <a:gd name="T44" fmla="*/ 4686 w 4918"/>
                <a:gd name="T45" fmla="*/ 3013 h 3248"/>
                <a:gd name="T46" fmla="*/ 4686 w 4918"/>
                <a:gd name="T47" fmla="*/ 235 h 3248"/>
                <a:gd name="T48" fmla="*/ 4652 w 4918"/>
                <a:gd name="T49" fmla="*/ 200 h 3248"/>
                <a:gd name="T50" fmla="*/ 2459 w 4918"/>
                <a:gd name="T51" fmla="*/ 201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18" h="3248">
                  <a:moveTo>
                    <a:pt x="4914" y="178"/>
                  </a:moveTo>
                  <a:cubicBezTo>
                    <a:pt x="4914" y="356"/>
                    <a:pt x="4915" y="535"/>
                    <a:pt x="4915" y="713"/>
                  </a:cubicBezTo>
                  <a:cubicBezTo>
                    <a:pt x="4915" y="1187"/>
                    <a:pt x="4915" y="1660"/>
                    <a:pt x="4915" y="2133"/>
                  </a:cubicBezTo>
                  <a:cubicBezTo>
                    <a:pt x="4916" y="2491"/>
                    <a:pt x="4918" y="3248"/>
                    <a:pt x="4918" y="3248"/>
                  </a:cubicBezTo>
                  <a:cubicBezTo>
                    <a:pt x="1" y="3248"/>
                    <a:pt x="1" y="3248"/>
                    <a:pt x="1" y="3248"/>
                  </a:cubicBezTo>
                  <a:cubicBezTo>
                    <a:pt x="1" y="2893"/>
                    <a:pt x="1" y="2537"/>
                    <a:pt x="1" y="2183"/>
                  </a:cubicBezTo>
                  <a:cubicBezTo>
                    <a:pt x="1" y="1532"/>
                    <a:pt x="1" y="880"/>
                    <a:pt x="0" y="229"/>
                  </a:cubicBezTo>
                  <a:cubicBezTo>
                    <a:pt x="0" y="205"/>
                    <a:pt x="2" y="181"/>
                    <a:pt x="8" y="157"/>
                  </a:cubicBezTo>
                  <a:cubicBezTo>
                    <a:pt x="13" y="154"/>
                    <a:pt x="15" y="150"/>
                    <a:pt x="14" y="143"/>
                  </a:cubicBezTo>
                  <a:cubicBezTo>
                    <a:pt x="33" y="77"/>
                    <a:pt x="77" y="34"/>
                    <a:pt x="141" y="12"/>
                  </a:cubicBezTo>
                  <a:cubicBezTo>
                    <a:pt x="166" y="3"/>
                    <a:pt x="191" y="0"/>
                    <a:pt x="218" y="0"/>
                  </a:cubicBezTo>
                  <a:cubicBezTo>
                    <a:pt x="1716" y="1"/>
                    <a:pt x="3214" y="1"/>
                    <a:pt x="4712" y="1"/>
                  </a:cubicBezTo>
                  <a:cubicBezTo>
                    <a:pt x="4802" y="1"/>
                    <a:pt x="4888" y="64"/>
                    <a:pt x="4905" y="143"/>
                  </a:cubicBezTo>
                  <a:cubicBezTo>
                    <a:pt x="4903" y="150"/>
                    <a:pt x="4905" y="154"/>
                    <a:pt x="4911" y="157"/>
                  </a:cubicBezTo>
                  <a:cubicBezTo>
                    <a:pt x="4911" y="160"/>
                    <a:pt x="4912" y="164"/>
                    <a:pt x="4913" y="167"/>
                  </a:cubicBezTo>
                  <a:cubicBezTo>
                    <a:pt x="4908" y="171"/>
                    <a:pt x="4909" y="175"/>
                    <a:pt x="4914" y="178"/>
                  </a:cubicBezTo>
                  <a:close/>
                  <a:moveTo>
                    <a:pt x="2459" y="201"/>
                  </a:moveTo>
                  <a:cubicBezTo>
                    <a:pt x="1728" y="201"/>
                    <a:pt x="998" y="201"/>
                    <a:pt x="267" y="200"/>
                  </a:cubicBezTo>
                  <a:cubicBezTo>
                    <a:pt x="238" y="200"/>
                    <a:pt x="233" y="208"/>
                    <a:pt x="233" y="235"/>
                  </a:cubicBezTo>
                  <a:cubicBezTo>
                    <a:pt x="233" y="1159"/>
                    <a:pt x="233" y="2084"/>
                    <a:pt x="233" y="3008"/>
                  </a:cubicBezTo>
                  <a:cubicBezTo>
                    <a:pt x="233" y="3047"/>
                    <a:pt x="233" y="3047"/>
                    <a:pt x="272" y="3047"/>
                  </a:cubicBezTo>
                  <a:cubicBezTo>
                    <a:pt x="1732" y="3047"/>
                    <a:pt x="3192" y="3047"/>
                    <a:pt x="4652" y="3047"/>
                  </a:cubicBezTo>
                  <a:cubicBezTo>
                    <a:pt x="4679" y="3047"/>
                    <a:pt x="4686" y="3040"/>
                    <a:pt x="4686" y="3013"/>
                  </a:cubicBezTo>
                  <a:cubicBezTo>
                    <a:pt x="4685" y="2087"/>
                    <a:pt x="4685" y="1161"/>
                    <a:pt x="4686" y="235"/>
                  </a:cubicBezTo>
                  <a:cubicBezTo>
                    <a:pt x="4686" y="207"/>
                    <a:pt x="4680" y="200"/>
                    <a:pt x="4652" y="200"/>
                  </a:cubicBezTo>
                  <a:cubicBezTo>
                    <a:pt x="3921" y="201"/>
                    <a:pt x="3190" y="201"/>
                    <a:pt x="2459" y="20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/>
            </a:p>
          </p:txBody>
        </p:sp>
        <p:sp>
          <p:nvSpPr>
            <p:cNvPr id="1048714" name="Freeform 10"/>
            <p:cNvSpPr/>
            <p:nvPr/>
          </p:nvSpPr>
          <p:spPr bwMode="auto">
            <a:xfrm>
              <a:off x="3257132" y="5357431"/>
              <a:ext cx="866809" cy="79291"/>
            </a:xfrm>
            <a:custGeom>
              <a:avLst/>
              <a:gdLst>
                <a:gd name="T0" fmla="*/ 0 w 903"/>
                <a:gd name="T1" fmla="*/ 0 h 83"/>
                <a:gd name="T2" fmla="*/ 903 w 903"/>
                <a:gd name="T3" fmla="*/ 0 h 83"/>
                <a:gd name="T4" fmla="*/ 816 w 903"/>
                <a:gd name="T5" fmla="*/ 83 h 83"/>
                <a:gd name="T6" fmla="*/ 87 w 903"/>
                <a:gd name="T7" fmla="*/ 83 h 83"/>
                <a:gd name="T8" fmla="*/ 0 w 90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3" h="83">
                  <a:moveTo>
                    <a:pt x="0" y="0"/>
                  </a:moveTo>
                  <a:cubicBezTo>
                    <a:pt x="301" y="0"/>
                    <a:pt x="602" y="0"/>
                    <a:pt x="903" y="0"/>
                  </a:cubicBezTo>
                  <a:cubicBezTo>
                    <a:pt x="900" y="45"/>
                    <a:pt x="861" y="83"/>
                    <a:pt x="816" y="83"/>
                  </a:cubicBezTo>
                  <a:cubicBezTo>
                    <a:pt x="573" y="83"/>
                    <a:pt x="330" y="83"/>
                    <a:pt x="87" y="83"/>
                  </a:cubicBezTo>
                  <a:cubicBezTo>
                    <a:pt x="42" y="83"/>
                    <a:pt x="2" y="45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 dirty="0"/>
            </a:p>
          </p:txBody>
        </p:sp>
        <p:sp>
          <p:nvSpPr>
            <p:cNvPr id="1048715" name="Freeform 11"/>
            <p:cNvSpPr/>
            <p:nvPr/>
          </p:nvSpPr>
          <p:spPr bwMode="auto">
            <a:xfrm>
              <a:off x="796810" y="5356661"/>
              <a:ext cx="5787454" cy="144725"/>
            </a:xfrm>
            <a:custGeom>
              <a:avLst/>
              <a:gdLst>
                <a:gd name="T0" fmla="*/ 135 w 6031"/>
                <a:gd name="T1" fmla="*/ 150 h 151"/>
                <a:gd name="T2" fmla="*/ 1969 w 6031"/>
                <a:gd name="T3" fmla="*/ 151 h 151"/>
                <a:gd name="T4" fmla="*/ 1969 w 6031"/>
                <a:gd name="T5" fmla="*/ 150 h 151"/>
                <a:gd name="T6" fmla="*/ 2640 w 6031"/>
                <a:gd name="T7" fmla="*/ 150 h 151"/>
                <a:gd name="T8" fmla="*/ 2772 w 6031"/>
                <a:gd name="T9" fmla="*/ 151 h 151"/>
                <a:gd name="T10" fmla="*/ 2977 w 6031"/>
                <a:gd name="T11" fmla="*/ 151 h 151"/>
                <a:gd name="T12" fmla="*/ 3343 w 6031"/>
                <a:gd name="T13" fmla="*/ 151 h 151"/>
                <a:gd name="T14" fmla="*/ 4495 w 6031"/>
                <a:gd name="T15" fmla="*/ 151 h 151"/>
                <a:gd name="T16" fmla="*/ 4698 w 6031"/>
                <a:gd name="T17" fmla="*/ 151 h 151"/>
                <a:gd name="T18" fmla="*/ 5896 w 6031"/>
                <a:gd name="T19" fmla="*/ 150 h 151"/>
                <a:gd name="T20" fmla="*/ 6025 w 6031"/>
                <a:gd name="T21" fmla="*/ 147 h 151"/>
                <a:gd name="T22" fmla="*/ 6029 w 6031"/>
                <a:gd name="T23" fmla="*/ 36 h 151"/>
                <a:gd name="T24" fmla="*/ 5994 w 6031"/>
                <a:gd name="T25" fmla="*/ 0 h 151"/>
                <a:gd name="T26" fmla="*/ 4782 w 6031"/>
                <a:gd name="T27" fmla="*/ 1 h 151"/>
                <a:gd name="T28" fmla="*/ 3467 w 6031"/>
                <a:gd name="T29" fmla="*/ 1 h 151"/>
                <a:gd name="T30" fmla="*/ 3380 w 6031"/>
                <a:gd name="T31" fmla="*/ 85 h 151"/>
                <a:gd name="T32" fmla="*/ 2651 w 6031"/>
                <a:gd name="T33" fmla="*/ 85 h 151"/>
                <a:gd name="T34" fmla="*/ 2564 w 6031"/>
                <a:gd name="T35" fmla="*/ 1 h 151"/>
                <a:gd name="T36" fmla="*/ 1249 w 6031"/>
                <a:gd name="T37" fmla="*/ 1 h 151"/>
                <a:gd name="T38" fmla="*/ 37 w 6031"/>
                <a:gd name="T39" fmla="*/ 0 h 151"/>
                <a:gd name="T40" fmla="*/ 2 w 6031"/>
                <a:gd name="T41" fmla="*/ 36 h 151"/>
                <a:gd name="T42" fmla="*/ 6 w 6031"/>
                <a:gd name="T43" fmla="*/ 147 h 151"/>
                <a:gd name="T44" fmla="*/ 135 w 6031"/>
                <a:gd name="T45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31" h="151">
                  <a:moveTo>
                    <a:pt x="135" y="150"/>
                  </a:moveTo>
                  <a:cubicBezTo>
                    <a:pt x="746" y="151"/>
                    <a:pt x="1358" y="151"/>
                    <a:pt x="1969" y="151"/>
                  </a:cubicBezTo>
                  <a:cubicBezTo>
                    <a:pt x="1969" y="150"/>
                    <a:pt x="1969" y="150"/>
                    <a:pt x="1969" y="150"/>
                  </a:cubicBezTo>
                  <a:cubicBezTo>
                    <a:pt x="2193" y="150"/>
                    <a:pt x="2416" y="150"/>
                    <a:pt x="2640" y="150"/>
                  </a:cubicBezTo>
                  <a:cubicBezTo>
                    <a:pt x="2684" y="150"/>
                    <a:pt x="2728" y="151"/>
                    <a:pt x="2772" y="151"/>
                  </a:cubicBezTo>
                  <a:cubicBezTo>
                    <a:pt x="2840" y="151"/>
                    <a:pt x="2909" y="151"/>
                    <a:pt x="2977" y="151"/>
                  </a:cubicBezTo>
                  <a:cubicBezTo>
                    <a:pt x="3099" y="150"/>
                    <a:pt x="3221" y="151"/>
                    <a:pt x="3343" y="151"/>
                  </a:cubicBezTo>
                  <a:cubicBezTo>
                    <a:pt x="3727" y="151"/>
                    <a:pt x="4111" y="151"/>
                    <a:pt x="4495" y="151"/>
                  </a:cubicBezTo>
                  <a:cubicBezTo>
                    <a:pt x="4564" y="151"/>
                    <a:pt x="4631" y="151"/>
                    <a:pt x="4698" y="151"/>
                  </a:cubicBezTo>
                  <a:cubicBezTo>
                    <a:pt x="5097" y="151"/>
                    <a:pt x="5497" y="151"/>
                    <a:pt x="5896" y="150"/>
                  </a:cubicBezTo>
                  <a:cubicBezTo>
                    <a:pt x="5938" y="150"/>
                    <a:pt x="5983" y="146"/>
                    <a:pt x="6025" y="147"/>
                  </a:cubicBezTo>
                  <a:cubicBezTo>
                    <a:pt x="6031" y="133"/>
                    <a:pt x="6029" y="73"/>
                    <a:pt x="6029" y="36"/>
                  </a:cubicBezTo>
                  <a:cubicBezTo>
                    <a:pt x="6029" y="8"/>
                    <a:pt x="6023" y="0"/>
                    <a:pt x="5994" y="0"/>
                  </a:cubicBezTo>
                  <a:cubicBezTo>
                    <a:pt x="5821" y="1"/>
                    <a:pt x="4974" y="1"/>
                    <a:pt x="4782" y="1"/>
                  </a:cubicBezTo>
                  <a:cubicBezTo>
                    <a:pt x="4608" y="1"/>
                    <a:pt x="3467" y="1"/>
                    <a:pt x="3467" y="1"/>
                  </a:cubicBezTo>
                  <a:cubicBezTo>
                    <a:pt x="3464" y="46"/>
                    <a:pt x="3425" y="84"/>
                    <a:pt x="3380" y="85"/>
                  </a:cubicBezTo>
                  <a:cubicBezTo>
                    <a:pt x="3137" y="85"/>
                    <a:pt x="2894" y="85"/>
                    <a:pt x="2651" y="85"/>
                  </a:cubicBezTo>
                  <a:cubicBezTo>
                    <a:pt x="2606" y="84"/>
                    <a:pt x="2566" y="46"/>
                    <a:pt x="2564" y="1"/>
                  </a:cubicBezTo>
                  <a:cubicBezTo>
                    <a:pt x="2564" y="1"/>
                    <a:pt x="1413" y="1"/>
                    <a:pt x="1249" y="1"/>
                  </a:cubicBezTo>
                  <a:cubicBezTo>
                    <a:pt x="1057" y="1"/>
                    <a:pt x="210" y="1"/>
                    <a:pt x="37" y="0"/>
                  </a:cubicBezTo>
                  <a:cubicBezTo>
                    <a:pt x="8" y="0"/>
                    <a:pt x="2" y="8"/>
                    <a:pt x="2" y="36"/>
                  </a:cubicBezTo>
                  <a:cubicBezTo>
                    <a:pt x="2" y="72"/>
                    <a:pt x="0" y="133"/>
                    <a:pt x="6" y="147"/>
                  </a:cubicBezTo>
                  <a:cubicBezTo>
                    <a:pt x="48" y="146"/>
                    <a:pt x="93" y="150"/>
                    <a:pt x="135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/>
            </a:p>
          </p:txBody>
        </p:sp>
        <p:sp>
          <p:nvSpPr>
            <p:cNvPr id="1048716" name="Freeform 14"/>
            <p:cNvSpPr/>
            <p:nvPr/>
          </p:nvSpPr>
          <p:spPr bwMode="auto">
            <a:xfrm>
              <a:off x="802198" y="5497537"/>
              <a:ext cx="5776677" cy="70053"/>
            </a:xfrm>
            <a:custGeom>
              <a:avLst/>
              <a:gdLst>
                <a:gd name="T0" fmla="*/ 5890 w 6019"/>
                <a:gd name="T1" fmla="*/ 3 h 73"/>
                <a:gd name="T2" fmla="*/ 3337 w 6019"/>
                <a:gd name="T3" fmla="*/ 4 h 73"/>
                <a:gd name="T4" fmla="*/ 2892 w 6019"/>
                <a:gd name="T5" fmla="*/ 5 h 73"/>
                <a:gd name="T6" fmla="*/ 2634 w 6019"/>
                <a:gd name="T7" fmla="*/ 3 h 73"/>
                <a:gd name="T8" fmla="*/ 1963 w 6019"/>
                <a:gd name="T9" fmla="*/ 4 h 73"/>
                <a:gd name="T10" fmla="*/ 1963 w 6019"/>
                <a:gd name="T11" fmla="*/ 4 h 73"/>
                <a:gd name="T12" fmla="*/ 129 w 6019"/>
                <a:gd name="T13" fmla="*/ 3 h 73"/>
                <a:gd name="T14" fmla="*/ 0 w 6019"/>
                <a:gd name="T15" fmla="*/ 0 h 73"/>
                <a:gd name="T16" fmla="*/ 117 w 6019"/>
                <a:gd name="T17" fmla="*/ 59 h 73"/>
                <a:gd name="T18" fmla="*/ 579 w 6019"/>
                <a:gd name="T19" fmla="*/ 70 h 73"/>
                <a:gd name="T20" fmla="*/ 1963 w 6019"/>
                <a:gd name="T21" fmla="*/ 71 h 73"/>
                <a:gd name="T22" fmla="*/ 1963 w 6019"/>
                <a:gd name="T23" fmla="*/ 71 h 73"/>
                <a:gd name="T24" fmla="*/ 5440 w 6019"/>
                <a:gd name="T25" fmla="*/ 70 h 73"/>
                <a:gd name="T26" fmla="*/ 5902 w 6019"/>
                <a:gd name="T27" fmla="*/ 59 h 73"/>
                <a:gd name="T28" fmla="*/ 6019 w 6019"/>
                <a:gd name="T29" fmla="*/ 0 h 73"/>
                <a:gd name="T30" fmla="*/ 5890 w 6019"/>
                <a:gd name="T31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19" h="73">
                  <a:moveTo>
                    <a:pt x="5890" y="3"/>
                  </a:moveTo>
                  <a:cubicBezTo>
                    <a:pt x="5039" y="4"/>
                    <a:pt x="4188" y="4"/>
                    <a:pt x="3337" y="4"/>
                  </a:cubicBezTo>
                  <a:cubicBezTo>
                    <a:pt x="3189" y="4"/>
                    <a:pt x="3040" y="3"/>
                    <a:pt x="2892" y="5"/>
                  </a:cubicBezTo>
                  <a:cubicBezTo>
                    <a:pt x="2806" y="6"/>
                    <a:pt x="2720" y="3"/>
                    <a:pt x="2634" y="3"/>
                  </a:cubicBezTo>
                  <a:cubicBezTo>
                    <a:pt x="2410" y="4"/>
                    <a:pt x="2187" y="4"/>
                    <a:pt x="1963" y="4"/>
                  </a:cubicBezTo>
                  <a:cubicBezTo>
                    <a:pt x="1963" y="4"/>
                    <a:pt x="1963" y="4"/>
                    <a:pt x="1963" y="4"/>
                  </a:cubicBezTo>
                  <a:cubicBezTo>
                    <a:pt x="1352" y="4"/>
                    <a:pt x="740" y="4"/>
                    <a:pt x="129" y="3"/>
                  </a:cubicBezTo>
                  <a:cubicBezTo>
                    <a:pt x="87" y="3"/>
                    <a:pt x="42" y="0"/>
                    <a:pt x="0" y="0"/>
                  </a:cubicBezTo>
                  <a:cubicBezTo>
                    <a:pt x="20" y="41"/>
                    <a:pt x="74" y="53"/>
                    <a:pt x="117" y="59"/>
                  </a:cubicBezTo>
                  <a:cubicBezTo>
                    <a:pt x="279" y="73"/>
                    <a:pt x="425" y="70"/>
                    <a:pt x="579" y="70"/>
                  </a:cubicBezTo>
                  <a:cubicBezTo>
                    <a:pt x="1040" y="71"/>
                    <a:pt x="1502" y="71"/>
                    <a:pt x="1963" y="71"/>
                  </a:cubicBezTo>
                  <a:cubicBezTo>
                    <a:pt x="1963" y="71"/>
                    <a:pt x="1963" y="71"/>
                    <a:pt x="1963" y="71"/>
                  </a:cubicBezTo>
                  <a:cubicBezTo>
                    <a:pt x="3122" y="71"/>
                    <a:pt x="4281" y="71"/>
                    <a:pt x="5440" y="70"/>
                  </a:cubicBezTo>
                  <a:cubicBezTo>
                    <a:pt x="5594" y="70"/>
                    <a:pt x="5740" y="73"/>
                    <a:pt x="5902" y="59"/>
                  </a:cubicBezTo>
                  <a:cubicBezTo>
                    <a:pt x="5945" y="53"/>
                    <a:pt x="5999" y="41"/>
                    <a:pt x="6019" y="0"/>
                  </a:cubicBezTo>
                  <a:cubicBezTo>
                    <a:pt x="5977" y="0"/>
                    <a:pt x="5932" y="3"/>
                    <a:pt x="5890" y="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 dirty="0"/>
            </a:p>
          </p:txBody>
        </p:sp>
      </p:grpSp>
      <p:pic>
        <p:nvPicPr>
          <p:cNvPr id="2097245" name="Resim 209724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00468" y="1222137"/>
            <a:ext cx="9032100" cy="1583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2" name="TextBox 41"/>
          <p:cNvSpPr txBox="1"/>
          <p:nvPr/>
        </p:nvSpPr>
        <p:spPr>
          <a:xfrm>
            <a:off x="1614418" y="1389467"/>
            <a:ext cx="909603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Üst veriler (Meta Data)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13" name="Freeform 5"/>
          <p:cNvSpPr/>
          <p:nvPr/>
        </p:nvSpPr>
        <p:spPr bwMode="auto">
          <a:xfrm>
            <a:off x="13495649" y="276593"/>
            <a:ext cx="496085" cy="141709"/>
          </a:xfrm>
          <a:custGeom>
            <a:avLst/>
            <a:gdLst>
              <a:gd name="T0" fmla="*/ 206 w 426"/>
              <a:gd name="T1" fmla="*/ 0 h 132"/>
              <a:gd name="T2" fmla="*/ 403 w 426"/>
              <a:gd name="T3" fmla="*/ 73 h 132"/>
              <a:gd name="T4" fmla="*/ 413 w 426"/>
              <a:gd name="T5" fmla="*/ 83 h 132"/>
              <a:gd name="T6" fmla="*/ 414 w 426"/>
              <a:gd name="T7" fmla="*/ 120 h 132"/>
              <a:gd name="T8" fmla="*/ 376 w 426"/>
              <a:gd name="T9" fmla="*/ 121 h 132"/>
              <a:gd name="T10" fmla="*/ 307 w 426"/>
              <a:gd name="T11" fmla="*/ 75 h 132"/>
              <a:gd name="T12" fmla="*/ 60 w 426"/>
              <a:gd name="T13" fmla="*/ 114 h 132"/>
              <a:gd name="T14" fmla="*/ 52 w 426"/>
              <a:gd name="T15" fmla="*/ 121 h 132"/>
              <a:gd name="T16" fmla="*/ 13 w 426"/>
              <a:gd name="T17" fmla="*/ 120 h 132"/>
              <a:gd name="T18" fmla="*/ 15 w 426"/>
              <a:gd name="T19" fmla="*/ 82 h 132"/>
              <a:gd name="T20" fmla="*/ 152 w 426"/>
              <a:gd name="T21" fmla="*/ 8 h 132"/>
              <a:gd name="T22" fmla="*/ 206 w 426"/>
              <a:gd name="T23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132">
                <a:moveTo>
                  <a:pt x="206" y="0"/>
                </a:moveTo>
                <a:cubicBezTo>
                  <a:pt x="285" y="3"/>
                  <a:pt x="350" y="24"/>
                  <a:pt x="403" y="73"/>
                </a:cubicBezTo>
                <a:cubicBezTo>
                  <a:pt x="407" y="76"/>
                  <a:pt x="410" y="79"/>
                  <a:pt x="413" y="83"/>
                </a:cubicBezTo>
                <a:cubicBezTo>
                  <a:pt x="424" y="95"/>
                  <a:pt x="426" y="108"/>
                  <a:pt x="414" y="120"/>
                </a:cubicBezTo>
                <a:cubicBezTo>
                  <a:pt x="402" y="132"/>
                  <a:pt x="390" y="131"/>
                  <a:pt x="376" y="121"/>
                </a:cubicBezTo>
                <a:cubicBezTo>
                  <a:pt x="354" y="105"/>
                  <a:pt x="332" y="86"/>
                  <a:pt x="307" y="75"/>
                </a:cubicBezTo>
                <a:cubicBezTo>
                  <a:pt x="217" y="36"/>
                  <a:pt x="134" y="51"/>
                  <a:pt x="60" y="114"/>
                </a:cubicBezTo>
                <a:cubicBezTo>
                  <a:pt x="57" y="116"/>
                  <a:pt x="55" y="119"/>
                  <a:pt x="52" y="121"/>
                </a:cubicBezTo>
                <a:cubicBezTo>
                  <a:pt x="39" y="132"/>
                  <a:pt x="25" y="132"/>
                  <a:pt x="13" y="120"/>
                </a:cubicBezTo>
                <a:cubicBezTo>
                  <a:pt x="0" y="107"/>
                  <a:pt x="3" y="93"/>
                  <a:pt x="15" y="82"/>
                </a:cubicBezTo>
                <a:cubicBezTo>
                  <a:pt x="53" y="43"/>
                  <a:pt x="100" y="19"/>
                  <a:pt x="152" y="8"/>
                </a:cubicBezTo>
                <a:cubicBezTo>
                  <a:pt x="172" y="4"/>
                  <a:pt x="193" y="2"/>
                  <a:pt x="2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014" name="Freeform 6"/>
          <p:cNvSpPr>
            <a:spLocks noEditPoints="1"/>
          </p:cNvSpPr>
          <p:nvPr/>
        </p:nvSpPr>
        <p:spPr bwMode="auto">
          <a:xfrm>
            <a:off x="6879244" y="3651308"/>
            <a:ext cx="1340129" cy="1292331"/>
          </a:xfrm>
          <a:custGeom>
            <a:avLst/>
            <a:gdLst>
              <a:gd name="T0" fmla="*/ 1257 w 1295"/>
              <a:gd name="T1" fmla="*/ 1098 h 1289"/>
              <a:gd name="T2" fmla="*/ 1123 w 1295"/>
              <a:gd name="T3" fmla="*/ 981 h 1289"/>
              <a:gd name="T4" fmla="*/ 895 w 1295"/>
              <a:gd name="T5" fmla="*/ 781 h 1289"/>
              <a:gd name="T6" fmla="*/ 872 w 1295"/>
              <a:gd name="T7" fmla="*/ 773 h 1289"/>
              <a:gd name="T8" fmla="*/ 816 w 1295"/>
              <a:gd name="T9" fmla="*/ 752 h 1289"/>
              <a:gd name="T10" fmla="*/ 814 w 1295"/>
              <a:gd name="T11" fmla="*/ 722 h 1289"/>
              <a:gd name="T12" fmla="*/ 825 w 1295"/>
              <a:gd name="T13" fmla="*/ 706 h 1289"/>
              <a:gd name="T14" fmla="*/ 903 w 1295"/>
              <a:gd name="T15" fmla="*/ 452 h 1289"/>
              <a:gd name="T16" fmla="*/ 452 w 1295"/>
              <a:gd name="T17" fmla="*/ 0 h 1289"/>
              <a:gd name="T18" fmla="*/ 0 w 1295"/>
              <a:gd name="T19" fmla="*/ 452 h 1289"/>
              <a:gd name="T20" fmla="*/ 452 w 1295"/>
              <a:gd name="T21" fmla="*/ 903 h 1289"/>
              <a:gd name="T22" fmla="*/ 697 w 1295"/>
              <a:gd name="T23" fmla="*/ 831 h 1289"/>
              <a:gd name="T24" fmla="*/ 704 w 1295"/>
              <a:gd name="T25" fmla="*/ 826 h 1289"/>
              <a:gd name="T26" fmla="*/ 705 w 1295"/>
              <a:gd name="T27" fmla="*/ 826 h 1289"/>
              <a:gd name="T28" fmla="*/ 714 w 1295"/>
              <a:gd name="T29" fmla="*/ 819 h 1289"/>
              <a:gd name="T30" fmla="*/ 757 w 1295"/>
              <a:gd name="T31" fmla="*/ 822 h 1289"/>
              <a:gd name="T32" fmla="*/ 774 w 1295"/>
              <a:gd name="T33" fmla="*/ 869 h 1289"/>
              <a:gd name="T34" fmla="*/ 786 w 1295"/>
              <a:gd name="T35" fmla="*/ 900 h 1289"/>
              <a:gd name="T36" fmla="*/ 1109 w 1295"/>
              <a:gd name="T37" fmla="*/ 1268 h 1289"/>
              <a:gd name="T38" fmla="*/ 1159 w 1295"/>
              <a:gd name="T39" fmla="*/ 1284 h 1289"/>
              <a:gd name="T40" fmla="*/ 1278 w 1295"/>
              <a:gd name="T41" fmla="*/ 1181 h 1289"/>
              <a:gd name="T42" fmla="*/ 1257 w 1295"/>
              <a:gd name="T43" fmla="*/ 1098 h 1289"/>
              <a:gd name="T44" fmla="*/ 90 w 1295"/>
              <a:gd name="T45" fmla="*/ 452 h 1289"/>
              <a:gd name="T46" fmla="*/ 452 w 1295"/>
              <a:gd name="T47" fmla="*/ 90 h 1289"/>
              <a:gd name="T48" fmla="*/ 813 w 1295"/>
              <a:gd name="T49" fmla="*/ 452 h 1289"/>
              <a:gd name="T50" fmla="*/ 452 w 1295"/>
              <a:gd name="T51" fmla="*/ 813 h 1289"/>
              <a:gd name="T52" fmla="*/ 90 w 1295"/>
              <a:gd name="T53" fmla="*/ 452 h 1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95" h="1289">
                <a:moveTo>
                  <a:pt x="1257" y="1098"/>
                </a:moveTo>
                <a:cubicBezTo>
                  <a:pt x="1212" y="1059"/>
                  <a:pt x="1168" y="1020"/>
                  <a:pt x="1123" y="981"/>
                </a:cubicBezTo>
                <a:cubicBezTo>
                  <a:pt x="1047" y="914"/>
                  <a:pt x="971" y="847"/>
                  <a:pt x="895" y="781"/>
                </a:cubicBezTo>
                <a:cubicBezTo>
                  <a:pt x="889" y="776"/>
                  <a:pt x="878" y="770"/>
                  <a:pt x="872" y="773"/>
                </a:cubicBezTo>
                <a:cubicBezTo>
                  <a:pt x="846" y="783"/>
                  <a:pt x="832" y="768"/>
                  <a:pt x="816" y="752"/>
                </a:cubicBezTo>
                <a:cubicBezTo>
                  <a:pt x="805" y="741"/>
                  <a:pt x="805" y="734"/>
                  <a:pt x="814" y="722"/>
                </a:cubicBezTo>
                <a:cubicBezTo>
                  <a:pt x="817" y="717"/>
                  <a:pt x="821" y="712"/>
                  <a:pt x="825" y="706"/>
                </a:cubicBezTo>
                <a:cubicBezTo>
                  <a:pt x="874" y="634"/>
                  <a:pt x="903" y="546"/>
                  <a:pt x="903" y="452"/>
                </a:cubicBezTo>
                <a:cubicBezTo>
                  <a:pt x="903" y="202"/>
                  <a:pt x="701" y="0"/>
                  <a:pt x="452" y="0"/>
                </a:cubicBezTo>
                <a:cubicBezTo>
                  <a:pt x="202" y="0"/>
                  <a:pt x="0" y="202"/>
                  <a:pt x="0" y="452"/>
                </a:cubicBezTo>
                <a:cubicBezTo>
                  <a:pt x="0" y="701"/>
                  <a:pt x="202" y="903"/>
                  <a:pt x="452" y="903"/>
                </a:cubicBezTo>
                <a:cubicBezTo>
                  <a:pt x="542" y="903"/>
                  <a:pt x="626" y="877"/>
                  <a:pt x="697" y="831"/>
                </a:cubicBezTo>
                <a:cubicBezTo>
                  <a:pt x="699" y="829"/>
                  <a:pt x="702" y="828"/>
                  <a:pt x="704" y="826"/>
                </a:cubicBezTo>
                <a:cubicBezTo>
                  <a:pt x="704" y="826"/>
                  <a:pt x="704" y="826"/>
                  <a:pt x="705" y="826"/>
                </a:cubicBezTo>
                <a:cubicBezTo>
                  <a:pt x="708" y="824"/>
                  <a:pt x="711" y="822"/>
                  <a:pt x="714" y="819"/>
                </a:cubicBezTo>
                <a:cubicBezTo>
                  <a:pt x="732" y="807"/>
                  <a:pt x="742" y="805"/>
                  <a:pt x="757" y="822"/>
                </a:cubicBezTo>
                <a:cubicBezTo>
                  <a:pt x="769" y="836"/>
                  <a:pt x="781" y="847"/>
                  <a:pt x="774" y="869"/>
                </a:cubicBezTo>
                <a:cubicBezTo>
                  <a:pt x="771" y="877"/>
                  <a:pt x="779" y="892"/>
                  <a:pt x="786" y="900"/>
                </a:cubicBezTo>
                <a:cubicBezTo>
                  <a:pt x="893" y="1023"/>
                  <a:pt x="1001" y="1146"/>
                  <a:pt x="1109" y="1268"/>
                </a:cubicBezTo>
                <a:cubicBezTo>
                  <a:pt x="1122" y="1284"/>
                  <a:pt x="1139" y="1289"/>
                  <a:pt x="1159" y="1284"/>
                </a:cubicBezTo>
                <a:cubicBezTo>
                  <a:pt x="1216" y="1270"/>
                  <a:pt x="1256" y="1234"/>
                  <a:pt x="1278" y="1181"/>
                </a:cubicBezTo>
                <a:cubicBezTo>
                  <a:pt x="1295" y="1141"/>
                  <a:pt x="1290" y="1127"/>
                  <a:pt x="1257" y="1098"/>
                </a:cubicBezTo>
                <a:close/>
                <a:moveTo>
                  <a:pt x="90" y="452"/>
                </a:moveTo>
                <a:cubicBezTo>
                  <a:pt x="90" y="252"/>
                  <a:pt x="252" y="90"/>
                  <a:pt x="452" y="90"/>
                </a:cubicBezTo>
                <a:cubicBezTo>
                  <a:pt x="651" y="90"/>
                  <a:pt x="813" y="252"/>
                  <a:pt x="813" y="452"/>
                </a:cubicBezTo>
                <a:cubicBezTo>
                  <a:pt x="813" y="651"/>
                  <a:pt x="651" y="813"/>
                  <a:pt x="452" y="813"/>
                </a:cubicBezTo>
                <a:cubicBezTo>
                  <a:pt x="252" y="813"/>
                  <a:pt x="90" y="651"/>
                  <a:pt x="90" y="4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97184" name="Picture 2" descr="Prezibase GIF"/>
          <p:cNvPicPr>
            <a:picLocks noChangeAspect="1" noChangeArrowheads="1" noCrop="1"/>
          </p:cNvPicPr>
          <p:nvPr/>
        </p:nvPicPr>
        <p:blipFill>
          <a:blip r:embed="rId2">
            <a:biLevel thresh="50000"/>
          </a:blip>
          <a:srcRect/>
          <a:stretch>
            <a:fillRect/>
          </a:stretch>
        </p:blipFill>
        <p:spPr bwMode="auto">
          <a:xfrm>
            <a:off x="1310343" y="2800616"/>
            <a:ext cx="4531502" cy="428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8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512" y="1368177"/>
            <a:ext cx="7468949" cy="6722055"/>
          </a:xfrm>
          <a:prstGeom prst="rect">
            <a:avLst/>
          </a:prstGeom>
        </p:spPr>
      </p:pic>
      <p:sp>
        <p:nvSpPr>
          <p:cNvPr id="1049015" name="Dikdörtgen 5"/>
          <p:cNvSpPr/>
          <p:nvPr/>
        </p:nvSpPr>
        <p:spPr>
          <a:xfrm>
            <a:off x="1614418" y="8090232"/>
            <a:ext cx="22319226" cy="340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0" dirty="0" err="1">
                <a:latin typeface="Noto Sans" panose="020B0502040504020204"/>
                <a:cs typeface="Times New Roman" panose="02020603050405020304" pitchFamily="18" charset="0"/>
              </a:rPr>
              <a:t>EBYS’de</a:t>
            </a: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 belge yönetiminin en önemli unsuru üst verilerdir</a:t>
            </a:r>
            <a:r>
              <a:rPr lang="tr-TR" b="0" dirty="0" smtClean="0">
                <a:latin typeface="Noto Sans" panose="020B0502040504020204"/>
                <a:cs typeface="Times New Roman" panose="02020603050405020304" pitchFamily="18" charset="0"/>
              </a:rPr>
              <a:t>.</a:t>
            </a:r>
            <a:endParaRPr lang="tr-TR" b="0" dirty="0">
              <a:latin typeface="Noto Sans" panose="020B0502040504020204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Belgenin üretim, dağıtım, paylaşım, erişim ve arşivleme süreçleri için üst verilere ihtiyaç duyulur</a:t>
            </a:r>
            <a:r>
              <a:rPr lang="tr-TR" b="0" dirty="0" smtClean="0">
                <a:latin typeface="Noto Sans" panose="020B0502040504020204"/>
                <a:cs typeface="Times New Roman" panose="02020603050405020304" pitchFamily="18" charset="0"/>
              </a:rPr>
              <a:t>.</a:t>
            </a:r>
            <a:endParaRPr lang="tr-TR" b="0" dirty="0">
              <a:latin typeface="Noto Sans" panose="020B0502040504020204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EBYS yazılımları bu </a:t>
            </a:r>
            <a:r>
              <a:rPr lang="tr-TR" b="0" dirty="0" err="1">
                <a:latin typeface="Noto Sans" panose="020B0502040504020204"/>
                <a:cs typeface="Times New Roman" panose="02020603050405020304" pitchFamily="18" charset="0"/>
              </a:rPr>
              <a:t>üstveriler</a:t>
            </a: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 doğrultusunda sistemi ve belgeleri işletmektedir.</a:t>
            </a:r>
          </a:p>
        </p:txBody>
      </p:sp>
      <p:pic>
        <p:nvPicPr>
          <p:cNvPr id="2097186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946" y="2306052"/>
            <a:ext cx="2772085" cy="484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6" name="Oval 43"/>
          <p:cNvSpPr/>
          <p:nvPr/>
        </p:nvSpPr>
        <p:spPr>
          <a:xfrm>
            <a:off x="18820362" y="3884794"/>
            <a:ext cx="2929460" cy="2929456"/>
          </a:xfrm>
          <a:prstGeom prst="ellipse">
            <a:avLst/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017" name="Oval 38"/>
          <p:cNvSpPr/>
          <p:nvPr/>
        </p:nvSpPr>
        <p:spPr>
          <a:xfrm>
            <a:off x="14920227" y="3884794"/>
            <a:ext cx="2929460" cy="2929456"/>
          </a:xfrm>
          <a:prstGeom prst="ellipse">
            <a:avLst/>
          </a:prstGeom>
          <a:solidFill>
            <a:schemeClr val="accent5">
              <a:alpha val="1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018" name="Oval 31"/>
          <p:cNvSpPr/>
          <p:nvPr/>
        </p:nvSpPr>
        <p:spPr>
          <a:xfrm>
            <a:off x="10757814" y="3884794"/>
            <a:ext cx="2929460" cy="2929456"/>
          </a:xfrm>
          <a:prstGeom prst="ellipse">
            <a:avLst/>
          </a:prstGeom>
          <a:solidFill>
            <a:schemeClr val="accent4">
              <a:alpha val="1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019" name="Oval 23"/>
          <p:cNvSpPr/>
          <p:nvPr/>
        </p:nvSpPr>
        <p:spPr>
          <a:xfrm>
            <a:off x="6964668" y="3884794"/>
            <a:ext cx="2929460" cy="2929456"/>
          </a:xfrm>
          <a:prstGeom prst="ellipse">
            <a:avLst/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1049020" name="Oval 16"/>
          <p:cNvSpPr/>
          <p:nvPr/>
        </p:nvSpPr>
        <p:spPr>
          <a:xfrm>
            <a:off x="2886047" y="3993921"/>
            <a:ext cx="2929460" cy="2929456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1049021" name="Arrow: Chevron 1"/>
          <p:cNvSpPr/>
          <p:nvPr/>
        </p:nvSpPr>
        <p:spPr>
          <a:xfrm>
            <a:off x="2808322" y="1842572"/>
            <a:ext cx="3454400" cy="762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22" name="Arrow: Chevron 2"/>
          <p:cNvSpPr/>
          <p:nvPr/>
        </p:nvSpPr>
        <p:spPr>
          <a:xfrm>
            <a:off x="6863062" y="1842572"/>
            <a:ext cx="3454400" cy="762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23" name="Arrow: Chevron 4"/>
          <p:cNvSpPr/>
          <p:nvPr/>
        </p:nvSpPr>
        <p:spPr>
          <a:xfrm>
            <a:off x="10678760" y="1842572"/>
            <a:ext cx="3454400" cy="762000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24" name="Arrow: Chevron 5"/>
          <p:cNvSpPr/>
          <p:nvPr/>
        </p:nvSpPr>
        <p:spPr>
          <a:xfrm>
            <a:off x="14745370" y="1842572"/>
            <a:ext cx="3454400" cy="762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25" name="Arrow: Chevron 6"/>
          <p:cNvSpPr/>
          <p:nvPr/>
        </p:nvSpPr>
        <p:spPr>
          <a:xfrm>
            <a:off x="18724380" y="1842572"/>
            <a:ext cx="3454400" cy="7620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26" name="TextBox 8"/>
          <p:cNvSpPr txBox="1"/>
          <p:nvPr/>
        </p:nvSpPr>
        <p:spPr>
          <a:xfrm>
            <a:off x="18905687" y="937028"/>
            <a:ext cx="316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20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Dağıtım Listesi</a:t>
            </a:r>
            <a:endParaRPr lang="en-GB" sz="3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27" name="TextBox 9"/>
          <p:cNvSpPr txBox="1"/>
          <p:nvPr/>
        </p:nvSpPr>
        <p:spPr>
          <a:xfrm>
            <a:off x="15068439" y="1810713"/>
            <a:ext cx="252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>
                <a:solidFill>
                  <a:schemeClr val="bg1"/>
                </a:solidFill>
                <a:latin typeface="Noto Sans" panose="020B0502040504020204"/>
              </a:rPr>
              <a:t>Konu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28" name="TextBox 10"/>
          <p:cNvSpPr txBox="1"/>
          <p:nvPr/>
        </p:nvSpPr>
        <p:spPr>
          <a:xfrm>
            <a:off x="11076775" y="1837749"/>
            <a:ext cx="250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Belge ID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29" name="TextBox 11"/>
          <p:cNvSpPr txBox="1"/>
          <p:nvPr/>
        </p:nvSpPr>
        <p:spPr>
          <a:xfrm>
            <a:off x="7340044" y="1856236"/>
            <a:ext cx="250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Belge No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30" name="TextBox 12"/>
          <p:cNvSpPr txBox="1"/>
          <p:nvPr/>
        </p:nvSpPr>
        <p:spPr>
          <a:xfrm>
            <a:off x="3172519" y="1866099"/>
            <a:ext cx="250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tr-TR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arih</a:t>
            </a:r>
            <a:endParaRPr lang="en-GB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3145765" name="Straight Connector 14"/>
          <p:cNvCxnSpPr>
            <a:cxnSpLocks/>
            <a:stCxn id="1049021" idx="2"/>
            <a:endCxn id="1049020" idx="0"/>
          </p:cNvCxnSpPr>
          <p:nvPr/>
        </p:nvCxnSpPr>
        <p:spPr>
          <a:xfrm>
            <a:off x="4345022" y="2604573"/>
            <a:ext cx="0" cy="12802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6" name="Straight Connector 22"/>
          <p:cNvCxnSpPr>
            <a:cxnSpLocks/>
            <a:stCxn id="1049022" idx="2"/>
            <a:endCxn id="1049019" idx="0"/>
          </p:cNvCxnSpPr>
          <p:nvPr/>
        </p:nvCxnSpPr>
        <p:spPr>
          <a:xfrm>
            <a:off x="8399762" y="2604573"/>
            <a:ext cx="29636" cy="12802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7" name="Straight Connector 30"/>
          <p:cNvCxnSpPr>
            <a:cxnSpLocks/>
            <a:stCxn id="1049023" idx="2"/>
            <a:endCxn id="1049018" idx="0"/>
          </p:cNvCxnSpPr>
          <p:nvPr/>
        </p:nvCxnSpPr>
        <p:spPr>
          <a:xfrm>
            <a:off x="12215460" y="2604573"/>
            <a:ext cx="7084" cy="128022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8" name="Straight Connector 37"/>
          <p:cNvCxnSpPr>
            <a:cxnSpLocks/>
            <a:stCxn id="1049024" idx="2"/>
            <a:endCxn id="1049017" idx="0"/>
          </p:cNvCxnSpPr>
          <p:nvPr/>
        </p:nvCxnSpPr>
        <p:spPr>
          <a:xfrm>
            <a:off x="16282071" y="2604573"/>
            <a:ext cx="24014" cy="1280222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9" name="Straight Connector 42"/>
          <p:cNvCxnSpPr>
            <a:cxnSpLocks/>
            <a:stCxn id="1049025" idx="2"/>
            <a:endCxn id="1049016" idx="0"/>
          </p:cNvCxnSpPr>
          <p:nvPr/>
        </p:nvCxnSpPr>
        <p:spPr>
          <a:xfrm>
            <a:off x="20261080" y="2604573"/>
            <a:ext cx="24012" cy="128022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7" name="Picture 2" descr="Bilgisayar Simgeleri Dizin Dosya Klasörleri, ofis Simge, açı, dikdörtgen,  logosu png | PNGWi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716922" y="9919654"/>
            <a:ext cx="3107418" cy="1729346"/>
          </a:xfrm>
          <a:prstGeom prst="rect">
            <a:avLst/>
          </a:prstGeom>
          <a:noFill/>
        </p:spPr>
      </p:pic>
      <p:pic>
        <p:nvPicPr>
          <p:cNvPr id="2097188" name="Picture 6" descr="Calendar icon Royalty Free Vector Image - VectorSt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5031" y="4258150"/>
            <a:ext cx="2039982" cy="2203181"/>
          </a:xfrm>
          <a:prstGeom prst="rect">
            <a:avLst/>
          </a:prstGeom>
          <a:noFill/>
        </p:spPr>
      </p:pic>
      <p:sp>
        <p:nvSpPr>
          <p:cNvPr id="1049031" name="Oval 94"/>
          <p:cNvSpPr/>
          <p:nvPr/>
        </p:nvSpPr>
        <p:spPr>
          <a:xfrm>
            <a:off x="18679798" y="9347127"/>
            <a:ext cx="2929460" cy="2929456"/>
          </a:xfrm>
          <a:prstGeom prst="ellipse">
            <a:avLst/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032" name="Oval 95"/>
          <p:cNvSpPr/>
          <p:nvPr/>
        </p:nvSpPr>
        <p:spPr>
          <a:xfrm>
            <a:off x="14736740" y="9312263"/>
            <a:ext cx="2929460" cy="2929456"/>
          </a:xfrm>
          <a:prstGeom prst="ellipse">
            <a:avLst/>
          </a:prstGeom>
          <a:solidFill>
            <a:schemeClr val="accent5">
              <a:alpha val="1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033" name="Oval 96"/>
          <p:cNvSpPr/>
          <p:nvPr/>
        </p:nvSpPr>
        <p:spPr>
          <a:xfrm>
            <a:off x="10617250" y="9347127"/>
            <a:ext cx="2929460" cy="2929456"/>
          </a:xfrm>
          <a:prstGeom prst="ellipse">
            <a:avLst/>
          </a:prstGeom>
          <a:solidFill>
            <a:schemeClr val="accent4">
              <a:alpha val="1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034" name="Oval 97"/>
          <p:cNvSpPr/>
          <p:nvPr/>
        </p:nvSpPr>
        <p:spPr>
          <a:xfrm>
            <a:off x="6824104" y="9347127"/>
            <a:ext cx="2929460" cy="2929456"/>
          </a:xfrm>
          <a:prstGeom prst="ellipse">
            <a:avLst/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1049035" name="Oval 98"/>
          <p:cNvSpPr/>
          <p:nvPr/>
        </p:nvSpPr>
        <p:spPr>
          <a:xfrm>
            <a:off x="2745483" y="9456254"/>
            <a:ext cx="2929460" cy="2929456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grpSp>
        <p:nvGrpSpPr>
          <p:cNvPr id="209" name="Group 82"/>
          <p:cNvGrpSpPr/>
          <p:nvPr/>
        </p:nvGrpSpPr>
        <p:grpSpPr>
          <a:xfrm>
            <a:off x="11170841" y="9893156"/>
            <a:ext cx="1813554" cy="1813554"/>
            <a:chOff x="5757333" y="2943779"/>
            <a:chExt cx="795498" cy="795498"/>
          </a:xfrm>
        </p:grpSpPr>
        <p:grpSp>
          <p:nvGrpSpPr>
            <p:cNvPr id="210" name="Group 83"/>
            <p:cNvGrpSpPr/>
            <p:nvPr/>
          </p:nvGrpSpPr>
          <p:grpSpPr>
            <a:xfrm>
              <a:off x="5995780" y="3294766"/>
              <a:ext cx="449164" cy="265293"/>
              <a:chOff x="7175537" y="4438243"/>
              <a:chExt cx="347386" cy="205179"/>
            </a:xfrm>
            <a:solidFill>
              <a:srgbClr val="00B050"/>
            </a:solidFill>
          </p:grpSpPr>
          <p:sp>
            <p:nvSpPr>
              <p:cNvPr id="1049036" name="Rectangle: Rounded Corners 85"/>
              <p:cNvSpPr/>
              <p:nvPr/>
            </p:nvSpPr>
            <p:spPr>
              <a:xfrm rot="2700000">
                <a:off x="7120649" y="4493131"/>
                <a:ext cx="205179" cy="9540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0"/>
              </a:p>
            </p:txBody>
          </p:sp>
          <p:sp>
            <p:nvSpPr>
              <p:cNvPr id="1049037" name="Rectangle: Rounded Corners 86"/>
              <p:cNvSpPr/>
              <p:nvPr/>
            </p:nvSpPr>
            <p:spPr>
              <a:xfrm rot="8100000">
                <a:off x="7183296" y="4445599"/>
                <a:ext cx="339627" cy="95402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0" dirty="0"/>
              </a:p>
            </p:txBody>
          </p:sp>
        </p:grpSp>
        <p:sp>
          <p:nvSpPr>
            <p:cNvPr id="1049038" name="Oval 101"/>
            <p:cNvSpPr/>
            <p:nvPr/>
          </p:nvSpPr>
          <p:spPr>
            <a:xfrm>
              <a:off x="5757333" y="2943779"/>
              <a:ext cx="795498" cy="795498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/>
            </a:p>
          </p:txBody>
        </p:sp>
      </p:grpSp>
      <p:sp>
        <p:nvSpPr>
          <p:cNvPr id="1049039" name="Arrow: Chevron 1"/>
          <p:cNvSpPr/>
          <p:nvPr/>
        </p:nvSpPr>
        <p:spPr>
          <a:xfrm>
            <a:off x="2667758" y="7304905"/>
            <a:ext cx="3454400" cy="762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40" name="Arrow: Chevron 2"/>
          <p:cNvSpPr/>
          <p:nvPr/>
        </p:nvSpPr>
        <p:spPr>
          <a:xfrm>
            <a:off x="6722498" y="7304905"/>
            <a:ext cx="3454400" cy="762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41" name="Arrow: Chevron 4"/>
          <p:cNvSpPr/>
          <p:nvPr/>
        </p:nvSpPr>
        <p:spPr>
          <a:xfrm>
            <a:off x="10538196" y="7304905"/>
            <a:ext cx="3454400" cy="762000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42" name="Arrow: Chevron 5"/>
          <p:cNvSpPr/>
          <p:nvPr/>
        </p:nvSpPr>
        <p:spPr>
          <a:xfrm>
            <a:off x="14604806" y="7304905"/>
            <a:ext cx="3454400" cy="762000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43" name="TextBox 8"/>
          <p:cNvSpPr txBox="1"/>
          <p:nvPr/>
        </p:nvSpPr>
        <p:spPr>
          <a:xfrm>
            <a:off x="18780021" y="7390411"/>
            <a:ext cx="316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20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Dağıtım Listesi</a:t>
            </a:r>
            <a:endParaRPr lang="en-GB" sz="3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3145770" name="Straight Connector 14"/>
          <p:cNvCxnSpPr>
            <a:cxnSpLocks/>
            <a:stCxn id="1049039" idx="2"/>
            <a:endCxn id="1049035" idx="0"/>
          </p:cNvCxnSpPr>
          <p:nvPr/>
        </p:nvCxnSpPr>
        <p:spPr>
          <a:xfrm>
            <a:off x="4204458" y="8066906"/>
            <a:ext cx="0" cy="12802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1" name="Straight Connector 22"/>
          <p:cNvCxnSpPr>
            <a:cxnSpLocks/>
            <a:stCxn id="1049040" idx="2"/>
            <a:endCxn id="1049034" idx="0"/>
          </p:cNvCxnSpPr>
          <p:nvPr/>
        </p:nvCxnSpPr>
        <p:spPr>
          <a:xfrm>
            <a:off x="8259198" y="8066906"/>
            <a:ext cx="29636" cy="12802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2" name="Straight Connector 30"/>
          <p:cNvCxnSpPr>
            <a:cxnSpLocks/>
            <a:stCxn id="1049041" idx="2"/>
            <a:endCxn id="1049033" idx="0"/>
          </p:cNvCxnSpPr>
          <p:nvPr/>
        </p:nvCxnSpPr>
        <p:spPr>
          <a:xfrm>
            <a:off x="12074896" y="8066906"/>
            <a:ext cx="7084" cy="128022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3" name="Straight Connector 37"/>
          <p:cNvCxnSpPr>
            <a:cxnSpLocks/>
            <a:stCxn id="1049042" idx="2"/>
            <a:endCxn id="1049032" idx="0"/>
          </p:cNvCxnSpPr>
          <p:nvPr/>
        </p:nvCxnSpPr>
        <p:spPr>
          <a:xfrm>
            <a:off x="16141506" y="8066905"/>
            <a:ext cx="59964" cy="124535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4" name="Straight Connector 42"/>
          <p:cNvCxnSpPr>
            <a:cxnSpLocks/>
            <a:endCxn id="1049031" idx="0"/>
          </p:cNvCxnSpPr>
          <p:nvPr/>
        </p:nvCxnSpPr>
        <p:spPr>
          <a:xfrm>
            <a:off x="20120516" y="8066906"/>
            <a:ext cx="24012" cy="128022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9" name="Picture 2" descr="Bilgisayar Simgeleri Dizin Dosya Klasörleri, ofis Simge, açı, dikdörtgen,  logosu png | PNGWi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679798" y="10003794"/>
            <a:ext cx="3107418" cy="1729346"/>
          </a:xfrm>
          <a:prstGeom prst="rect">
            <a:avLst/>
          </a:prstGeom>
          <a:noFill/>
        </p:spPr>
      </p:pic>
      <p:sp>
        <p:nvSpPr>
          <p:cNvPr id="1049044" name="TextBox 87"/>
          <p:cNvSpPr txBox="1"/>
          <p:nvPr/>
        </p:nvSpPr>
        <p:spPr>
          <a:xfrm>
            <a:off x="2531530" y="7381548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Ekler</a:t>
            </a:r>
            <a:endParaRPr lang="en-GB" b="0" kern="1200" spc="0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45" name="TextBox 88"/>
          <p:cNvSpPr txBox="1"/>
          <p:nvPr/>
        </p:nvSpPr>
        <p:spPr>
          <a:xfrm>
            <a:off x="6712355" y="7298666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İlgi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46" name="TextBox 89"/>
          <p:cNvSpPr txBox="1"/>
          <p:nvPr/>
        </p:nvSpPr>
        <p:spPr>
          <a:xfrm>
            <a:off x="10640632" y="7328855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Oluşturan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47" name="TextBox 90"/>
          <p:cNvSpPr txBox="1"/>
          <p:nvPr/>
        </p:nvSpPr>
        <p:spPr>
          <a:xfrm>
            <a:off x="14833918" y="7298558"/>
            <a:ext cx="3200800" cy="68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</a:rPr>
              <a:t>Dosya Adı</a:t>
            </a:r>
            <a:r>
              <a:rPr lang="tr-TR" sz="4400" dirty="0" smtClean="0">
                <a:latin typeface="Noto Sans" panose="020B0502040504020204"/>
              </a:rPr>
              <a:t>	</a:t>
            </a:r>
            <a:endParaRPr lang="en-GB" sz="4400" dirty="0"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48" name="Arrow: Chevron 6"/>
          <p:cNvSpPr/>
          <p:nvPr/>
        </p:nvSpPr>
        <p:spPr>
          <a:xfrm>
            <a:off x="18588624" y="7282192"/>
            <a:ext cx="3454400" cy="7620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solidFill>
                <a:schemeClr val="tx1"/>
              </a:solidFill>
            </a:endParaRPr>
          </a:p>
        </p:txBody>
      </p:sp>
      <p:sp>
        <p:nvSpPr>
          <p:cNvPr id="1049049" name="TextBox 91"/>
          <p:cNvSpPr txBox="1"/>
          <p:nvPr/>
        </p:nvSpPr>
        <p:spPr>
          <a:xfrm>
            <a:off x="18751175" y="1837749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Dağıtım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50" name="TextBox 91"/>
          <p:cNvSpPr txBox="1"/>
          <p:nvPr/>
        </p:nvSpPr>
        <p:spPr>
          <a:xfrm>
            <a:off x="18691174" y="7314390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SDP</a:t>
            </a:r>
            <a:endParaRPr lang="en-GB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51" name="Metin kutusu 17"/>
          <p:cNvSpPr txBox="1"/>
          <p:nvPr/>
        </p:nvSpPr>
        <p:spPr>
          <a:xfrm>
            <a:off x="7074499" y="4536351"/>
            <a:ext cx="2948218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E-63788445-774.01.06-12345</a:t>
            </a:r>
            <a:endParaRPr lang="tr-TR" sz="3600" dirty="0"/>
          </a:p>
        </p:txBody>
      </p:sp>
      <p:sp>
        <p:nvSpPr>
          <p:cNvPr id="1049052" name="Metin kutusu 142"/>
          <p:cNvSpPr txBox="1"/>
          <p:nvPr/>
        </p:nvSpPr>
        <p:spPr>
          <a:xfrm>
            <a:off x="11105983" y="4524142"/>
            <a:ext cx="2372718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XXX-XXX-XXXX-XXX-XXX</a:t>
            </a:r>
            <a:endParaRPr lang="tr-TR" sz="3600" dirty="0"/>
          </a:p>
        </p:txBody>
      </p:sp>
      <p:pic>
        <p:nvPicPr>
          <p:cNvPr id="2097190" name="Picture 8" descr="Kağıt uçak e-Posta - kağıt uçak şeffaf PNG görüntüs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87795" y="3618773"/>
            <a:ext cx="4046582" cy="3702632"/>
          </a:xfrm>
          <a:prstGeom prst="rect">
            <a:avLst/>
          </a:prstGeom>
          <a:noFill/>
        </p:spPr>
      </p:pic>
      <p:sp>
        <p:nvSpPr>
          <p:cNvPr id="1049053" name="Metin kutusu 18"/>
          <p:cNvSpPr txBox="1"/>
          <p:nvPr/>
        </p:nvSpPr>
        <p:spPr>
          <a:xfrm>
            <a:off x="15359230" y="4431809"/>
            <a:ext cx="2283039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Uzaktan Eğitim Kapısı</a:t>
            </a:r>
            <a:endParaRPr lang="tr-TR" sz="3600" dirty="0"/>
          </a:p>
        </p:txBody>
      </p:sp>
      <p:pic>
        <p:nvPicPr>
          <p:cNvPr id="2097191" name="Picture 10" descr="Arka Plan Üzerinde Izole Trendy Düz Stil Ataş Simgesini Ataç Simgesi Sayfa  Simgesi Web Site Tasarı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6426" y="9677585"/>
            <a:ext cx="2356063" cy="2356064"/>
          </a:xfrm>
          <a:prstGeom prst="rect">
            <a:avLst/>
          </a:prstGeom>
          <a:noFill/>
        </p:spPr>
      </p:pic>
      <p:pic>
        <p:nvPicPr>
          <p:cNvPr id="2097192" name="Picture 12" descr="Zincir Icon - Area - User Interface Transparent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2418" y="9893156"/>
            <a:ext cx="1794569" cy="1796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TextBox 8"/>
          <p:cNvSpPr txBox="1"/>
          <p:nvPr/>
        </p:nvSpPr>
        <p:spPr>
          <a:xfrm>
            <a:off x="18905687" y="937028"/>
            <a:ext cx="316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20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Dağıtım Listesi</a:t>
            </a:r>
            <a:endParaRPr lang="en-GB" sz="3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57" name="TextBox 87"/>
          <p:cNvSpPr txBox="1"/>
          <p:nvPr/>
        </p:nvSpPr>
        <p:spPr>
          <a:xfrm>
            <a:off x="2531530" y="7381548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Ekler</a:t>
            </a:r>
            <a:endParaRPr lang="en-GB" b="0" kern="1200" spc="0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58" name="Dikdörtgen 3"/>
          <p:cNvSpPr/>
          <p:nvPr/>
        </p:nvSpPr>
        <p:spPr>
          <a:xfrm>
            <a:off x="2112897" y="1521803"/>
            <a:ext cx="5948681" cy="688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Belgenin Yaşam Döngüsü</a:t>
            </a:r>
            <a:endParaRPr lang="en-GB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59" name="Dikdörtgen 13"/>
          <p:cNvSpPr/>
          <p:nvPr/>
        </p:nvSpPr>
        <p:spPr>
          <a:xfrm rot="21576014">
            <a:off x="8955801" y="8109317"/>
            <a:ext cx="5709805" cy="29743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/>
          </a:p>
          <a:p>
            <a:endParaRPr lang="zh-CN" altLang="en-US"/>
          </a:p>
          <a:p>
            <a:r>
              <a:rPr lang="en-US" altLang="tr"/>
              <a:t>Ek, ilgi ve </a:t>
            </a:r>
            <a:r>
              <a:rPr lang="tr" altLang="tr"/>
              <a:t>İ</a:t>
            </a:r>
            <a:r>
              <a:rPr lang="en-US" altLang="tr"/>
              <a:t>li</a:t>
            </a:r>
            <a:r>
              <a:rPr lang="tr" altLang="tr"/>
              <a:t>ş</a:t>
            </a:r>
            <a:r>
              <a:rPr lang="en-US" altLang="tr"/>
              <a:t>kili ekleme</a:t>
            </a:r>
            <a:endParaRPr lang="zh-CN" altLang="en-US"/>
          </a:p>
        </p:txBody>
      </p:sp>
      <p:pic>
        <p:nvPicPr>
          <p:cNvPr id="2097193" name="Resim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422" y="4086411"/>
            <a:ext cx="6397674" cy="4798257"/>
          </a:xfrm>
          <a:prstGeom prst="rect">
            <a:avLst/>
          </a:prstGeom>
        </p:spPr>
      </p:pic>
      <p:pic>
        <p:nvPicPr>
          <p:cNvPr id="2097194" name="Resim 209719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2329" y="3477413"/>
            <a:ext cx="8074989" cy="6046913"/>
          </a:xfrm>
          <a:prstGeom prst="rect">
            <a:avLst/>
          </a:prstGeom>
        </p:spPr>
      </p:pic>
      <p:sp>
        <p:nvSpPr>
          <p:cNvPr id="1049060" name="Dikdörtgen 13"/>
          <p:cNvSpPr/>
          <p:nvPr/>
        </p:nvSpPr>
        <p:spPr>
          <a:xfrm rot="21576014">
            <a:off x="2054627" y="10456872"/>
            <a:ext cx="13089924" cy="6883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tr"/>
              <a:t>Konu Kodu Se</a:t>
            </a:r>
            <a:r>
              <a:rPr lang="tr" altLang="tr"/>
              <a:t>ç</a:t>
            </a:r>
            <a:r>
              <a:rPr lang="en-US" altLang="tr"/>
              <a:t>imi</a:t>
            </a:r>
            <a:endParaRPr lang="zh-CN" altLang="en-US"/>
          </a:p>
        </p:txBody>
      </p:sp>
      <p:sp>
        <p:nvSpPr>
          <p:cNvPr id="1049061" name="Dikdörtgen 13"/>
          <p:cNvSpPr/>
          <p:nvPr/>
        </p:nvSpPr>
        <p:spPr>
          <a:xfrm rot="21576014">
            <a:off x="16977560" y="9015423"/>
            <a:ext cx="5709805" cy="35712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/>
          </a:p>
          <a:p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Belge, güvenli elektronik imza kullanılarak üretilir.</a:t>
            </a:r>
            <a:endParaRPr lang="zh-CN" altLang="en-US"/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95" name="Resim 209719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83953" y="2440212"/>
            <a:ext cx="7323518" cy="735606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53" y="2234784"/>
            <a:ext cx="6995125" cy="10505886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007928" y="3000861"/>
            <a:ext cx="6447175" cy="10143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sz="2800" dirty="0"/>
          </a:p>
          <a:p>
            <a:pPr algn="ctr">
              <a:spcBef>
                <a:spcPts val="0"/>
              </a:spcBef>
            </a:pPr>
            <a:r>
              <a:rPr lang="tr-TR" sz="1200" dirty="0"/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200" dirty="0"/>
              <a:t>SANAYİ VE TEKNOLOJİ BAKANLIĞI</a:t>
            </a:r>
          </a:p>
          <a:p>
            <a:pPr algn="ctr"/>
            <a:endParaRPr lang="tr-TR" sz="1600" dirty="0"/>
          </a:p>
          <a:p>
            <a:pPr>
              <a:spcBef>
                <a:spcPts val="0"/>
              </a:spcBef>
            </a:pPr>
            <a:r>
              <a:rPr lang="tr-TR" sz="1600" dirty="0"/>
              <a:t>Sayı: E-123323- </a:t>
            </a:r>
            <a:r>
              <a:rPr lang="tr-TR" sz="1800" dirty="0" smtClean="0"/>
              <a:t>205.01.01-199    </a:t>
            </a:r>
            <a:r>
              <a:rPr lang="tr-TR" sz="1600" dirty="0" smtClean="0"/>
              <a:t>                               02.01.2020</a:t>
            </a:r>
            <a:endParaRPr lang="tr-TR" sz="1600" dirty="0"/>
          </a:p>
          <a:p>
            <a:pPr>
              <a:spcBef>
                <a:spcPts val="0"/>
              </a:spcBef>
            </a:pPr>
            <a:r>
              <a:rPr lang="tr-TR" sz="1600" dirty="0"/>
              <a:t>Konu: </a:t>
            </a:r>
            <a:r>
              <a:rPr lang="tr-TR" sz="1600" dirty="0" smtClean="0"/>
              <a:t>Eğitim</a:t>
            </a:r>
            <a:endParaRPr lang="tr-TR" sz="1800" dirty="0"/>
          </a:p>
          <a:p>
            <a:pPr algn="ctr"/>
            <a:r>
              <a:rPr lang="tr-TR" sz="1800" dirty="0" smtClean="0"/>
              <a:t>DEVLET ARŞİVLERİ BAŞKANLIĞINA</a:t>
            </a:r>
          </a:p>
          <a:p>
            <a:pPr algn="ctr"/>
            <a:endParaRPr lang="tr-TR" sz="1800" dirty="0"/>
          </a:p>
          <a:p>
            <a:pPr algn="ctr">
              <a:spcBef>
                <a:spcPts val="0"/>
              </a:spcBef>
            </a:pPr>
            <a:r>
              <a:rPr lang="tr-TR" sz="2800" dirty="0" smtClean="0"/>
              <a:t>-----------------------------------------</a:t>
            </a:r>
            <a:endParaRPr lang="tr-TR" sz="2800" dirty="0"/>
          </a:p>
          <a:p>
            <a:pPr algn="ctr">
              <a:spcBef>
                <a:spcPts val="0"/>
              </a:spcBef>
            </a:pPr>
            <a:r>
              <a:rPr lang="tr-TR" sz="2800" dirty="0"/>
              <a:t>----------------------------------------</a:t>
            </a:r>
          </a:p>
          <a:p>
            <a:pPr algn="ctr">
              <a:spcBef>
                <a:spcPts val="0"/>
              </a:spcBef>
            </a:pPr>
            <a:r>
              <a:rPr lang="tr-TR" sz="2800" dirty="0"/>
              <a:t>----------------------------------------</a:t>
            </a:r>
          </a:p>
          <a:p>
            <a:pPr algn="ctr">
              <a:spcBef>
                <a:spcPts val="0"/>
              </a:spcBef>
            </a:pPr>
            <a:r>
              <a:rPr lang="tr-TR" sz="2800" dirty="0"/>
              <a:t>-----------------------------------------</a:t>
            </a:r>
          </a:p>
          <a:p>
            <a:pPr algn="ctr">
              <a:spcBef>
                <a:spcPts val="0"/>
              </a:spcBef>
            </a:pPr>
            <a:r>
              <a:rPr lang="tr-TR" sz="2800" dirty="0" smtClean="0"/>
              <a:t>----------------------------------------</a:t>
            </a:r>
          </a:p>
          <a:p>
            <a:pPr algn="ctr">
              <a:spcBef>
                <a:spcPts val="0"/>
              </a:spcBef>
            </a:pPr>
            <a:r>
              <a:rPr lang="tr-TR" sz="2800" dirty="0" smtClean="0"/>
              <a:t>……………………………………………..</a:t>
            </a:r>
          </a:p>
          <a:p>
            <a:pPr algn="ctr">
              <a:spcBef>
                <a:spcPts val="0"/>
              </a:spcBef>
            </a:pPr>
            <a:r>
              <a:rPr lang="tr-TR" sz="2800" dirty="0" smtClean="0"/>
              <a:t>………………………………………………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sz="2800" dirty="0" smtClean="0"/>
              <a:t>………………………………………………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sz="2800" dirty="0" smtClean="0"/>
              <a:t>……………………………………………...</a:t>
            </a:r>
            <a:endParaRPr lang="tr-TR" sz="2800" dirty="0"/>
          </a:p>
          <a:p>
            <a:pPr>
              <a:spcBef>
                <a:spcPts val="0"/>
              </a:spcBef>
            </a:pPr>
            <a:endParaRPr lang="tr-TR" sz="2800" dirty="0"/>
          </a:p>
          <a:p>
            <a:endParaRPr lang="tr-TR" sz="2800" dirty="0"/>
          </a:p>
          <a:p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4" name="TextBox 8"/>
          <p:cNvSpPr txBox="1"/>
          <p:nvPr/>
        </p:nvSpPr>
        <p:spPr>
          <a:xfrm>
            <a:off x="18905687" y="937028"/>
            <a:ext cx="316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20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Dağıtım Listesi</a:t>
            </a:r>
            <a:endParaRPr lang="en-GB" sz="3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65" name="TextBox 87"/>
          <p:cNvSpPr txBox="1"/>
          <p:nvPr/>
        </p:nvSpPr>
        <p:spPr>
          <a:xfrm>
            <a:off x="2531530" y="7381548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Ekler</a:t>
            </a:r>
            <a:endParaRPr lang="en-GB" b="0" kern="1200" spc="0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66" name="Dikdörtgen 3"/>
          <p:cNvSpPr/>
          <p:nvPr/>
        </p:nvSpPr>
        <p:spPr>
          <a:xfrm>
            <a:off x="2112897" y="1521803"/>
            <a:ext cx="5948681" cy="688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Belgenin Yaşam Döngüsü</a:t>
            </a:r>
            <a:endParaRPr lang="en-GB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19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512" y="1865973"/>
            <a:ext cx="7228877" cy="6548974"/>
          </a:xfrm>
          <a:prstGeom prst="rect">
            <a:avLst/>
          </a:prstGeom>
        </p:spPr>
      </p:pic>
      <p:sp>
        <p:nvSpPr>
          <p:cNvPr id="1049067" name="Dikdörtgen 19"/>
          <p:cNvSpPr/>
          <p:nvPr/>
        </p:nvSpPr>
        <p:spPr>
          <a:xfrm>
            <a:off x="15583600" y="4283836"/>
            <a:ext cx="7709980" cy="585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Kurum dışı yazışmalarda ise genel evrak yetkilisine </a:t>
            </a:r>
            <a:r>
              <a:rPr lang="tr-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düş</a:t>
            </a:r>
            <a:r>
              <a:rPr lang="en-US" altLang="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zh-CN" altLang="en-US"/>
          </a:p>
        </p:txBody>
      </p:sp>
      <p:pic>
        <p:nvPicPr>
          <p:cNvPr id="2097197" name="Picture 2" descr="Laptop | Line animation, Animated icons, Motion desig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6961" y="2362142"/>
            <a:ext cx="8703415" cy="6527562"/>
          </a:xfrm>
          <a:prstGeom prst="rect">
            <a:avLst/>
          </a:prstGeom>
          <a:noFill/>
        </p:spPr>
      </p:pic>
      <p:sp>
        <p:nvSpPr>
          <p:cNvPr id="1049068" name="Dikdörtgen 19"/>
          <p:cNvSpPr/>
          <p:nvPr/>
        </p:nvSpPr>
        <p:spPr>
          <a:xfrm>
            <a:off x="2872669" y="9096048"/>
            <a:ext cx="8564785" cy="242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Kurum içi yazışmalarda belge direk ilgili 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birime d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üş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049069" name="Dikdörtgen 19"/>
          <p:cNvSpPr/>
          <p:nvPr/>
        </p:nvSpPr>
        <p:spPr>
          <a:xfrm>
            <a:off x="2048724" y="11199724"/>
            <a:ext cx="21244855" cy="3571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belge e-yazışma paketi haline dönüşerek kep iletisi hazırlanır ayrıca elektronik imza ile imzalanarak Kep aracılığıyla postalanır.</a:t>
            </a:r>
          </a:p>
          <a:p>
            <a:endParaRPr lang="tr-TR" dirty="0"/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2" name="TextBox 1"/>
          <p:cNvSpPr txBox="1"/>
          <p:nvPr/>
        </p:nvSpPr>
        <p:spPr>
          <a:xfrm>
            <a:off x="1577501" y="1494083"/>
            <a:ext cx="9213336" cy="89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E-Yazışma Paketi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083" name="Dikdörtgen 1"/>
          <p:cNvSpPr/>
          <p:nvPr/>
        </p:nvSpPr>
        <p:spPr>
          <a:xfrm>
            <a:off x="1586947" y="3038421"/>
            <a:ext cx="10817280" cy="169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600" dirty="0" smtClean="0">
                <a:solidFill>
                  <a:schemeClr val="tx1"/>
                </a:solidFill>
                <a:latin typeface="Noto Sans" panose="020B0502040504020204"/>
                <a:cs typeface="Times New Roman" panose="02020603050405020304" pitchFamily="18" charset="0"/>
              </a:rPr>
              <a:t>e-Yazışma Teknik Rehberi </a:t>
            </a:r>
            <a:r>
              <a:rPr lang="tr-TR" sz="3600" b="0" dirty="0" smtClean="0">
                <a:solidFill>
                  <a:schemeClr val="tx1"/>
                </a:solidFill>
                <a:latin typeface="Noto Sans" panose="020B0502040504020204"/>
                <a:cs typeface="Times New Roman" panose="02020603050405020304" pitchFamily="18" charset="0"/>
              </a:rPr>
              <a:t>kurumlar arası yazışmaların belli kurallar ve standartta yapılmasını sağlayan kuralları içerir.</a:t>
            </a:r>
          </a:p>
        </p:txBody>
      </p:sp>
      <p:sp>
        <p:nvSpPr>
          <p:cNvPr id="1049084" name="Dikdörtgen 6"/>
          <p:cNvSpPr/>
          <p:nvPr/>
        </p:nvSpPr>
        <p:spPr>
          <a:xfrm>
            <a:off x="1577501" y="5553157"/>
            <a:ext cx="11745070" cy="169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0" dirty="0" smtClean="0">
                <a:latin typeface="Noto Sans" panose="020B0502040504020204"/>
              </a:rPr>
              <a:t>Resmi yazının üst yazı ve ekleriyle birlikte bir bütün olarak tek seferde elektronik olarak imzalanmasına imkân sağlamasıdır.</a:t>
            </a:r>
            <a:endParaRPr lang="tr-TR" sz="3600" b="0" dirty="0">
              <a:latin typeface="Noto Sans" panose="020B0502040504020204"/>
            </a:endParaRPr>
          </a:p>
        </p:txBody>
      </p:sp>
      <p:pic>
        <p:nvPicPr>
          <p:cNvPr id="2097198" name="Picture 10" descr="Bilgisayar Simgeleri Belge Simgesi tasarım, proje Simgesi, açı, dikdörtgen,  diğerleri png | PNG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742" y="9498064"/>
            <a:ext cx="3208099" cy="3208100"/>
          </a:xfrm>
          <a:prstGeom prst="rect">
            <a:avLst/>
          </a:prstGeom>
          <a:noFill/>
        </p:spPr>
      </p:pic>
      <p:pic>
        <p:nvPicPr>
          <p:cNvPr id="2097199" name="Picture 12" descr="Bilgisayar simgeleri belge, Form simgesi, açı, metin png | PNGEg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219" y="10040638"/>
            <a:ext cx="3860770" cy="2196350"/>
          </a:xfrm>
          <a:prstGeom prst="rect">
            <a:avLst/>
          </a:prstGeom>
          <a:noFill/>
        </p:spPr>
      </p:pic>
      <p:pic>
        <p:nvPicPr>
          <p:cNvPr id="2097200" name="Picture 12" descr="Bilgisayar simgeleri belge, Form simgesi, açı, metin png | PNGEg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2796" y="10006712"/>
            <a:ext cx="3860770" cy="2196350"/>
          </a:xfrm>
          <a:prstGeom prst="rect">
            <a:avLst/>
          </a:prstGeom>
          <a:noFill/>
        </p:spPr>
      </p:pic>
      <p:pic>
        <p:nvPicPr>
          <p:cNvPr id="2097201" name="Picture 12" descr="Bilgisayar simgeleri belge, Form simgesi, açı, metin png | PNGEg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801" y="10047095"/>
            <a:ext cx="3860770" cy="2196350"/>
          </a:xfrm>
          <a:prstGeom prst="rect">
            <a:avLst/>
          </a:prstGeom>
          <a:noFill/>
        </p:spPr>
      </p:pic>
      <p:sp>
        <p:nvSpPr>
          <p:cNvPr id="1049085" name="Artı 7"/>
          <p:cNvSpPr/>
          <p:nvPr/>
        </p:nvSpPr>
        <p:spPr>
          <a:xfrm>
            <a:off x="6967468" y="10831510"/>
            <a:ext cx="630743" cy="62752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9086" name="Artı 36"/>
          <p:cNvSpPr/>
          <p:nvPr/>
        </p:nvSpPr>
        <p:spPr>
          <a:xfrm>
            <a:off x="9718680" y="10831510"/>
            <a:ext cx="630743" cy="62752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9087" name="Dikdörtgen 8"/>
          <p:cNvSpPr/>
          <p:nvPr/>
        </p:nvSpPr>
        <p:spPr>
          <a:xfrm>
            <a:off x="1065369" y="9084608"/>
            <a:ext cx="13845240" cy="391363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9088" name="Metin kutusu 9"/>
          <p:cNvSpPr txBox="1"/>
          <p:nvPr/>
        </p:nvSpPr>
        <p:spPr>
          <a:xfrm>
            <a:off x="8110749" y="12172371"/>
            <a:ext cx="9021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Elektronik Yazışma Paketi</a:t>
            </a:r>
            <a:endParaRPr lang="tr-TR" sz="3600" dirty="0"/>
          </a:p>
        </p:txBody>
      </p:sp>
      <p:pic>
        <p:nvPicPr>
          <p:cNvPr id="2097202" name="Picture 4" descr="C:\Users\Toshiba Pc\Desktop\indi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04227" y="9380910"/>
            <a:ext cx="1506700" cy="1506700"/>
          </a:xfrm>
          <a:prstGeom prst="rect">
            <a:avLst/>
          </a:prstGeom>
          <a:noFill/>
        </p:spPr>
      </p:pic>
      <p:pic>
        <p:nvPicPr>
          <p:cNvPr id="2097203" name="Picture 2" descr="Smart Contract by Framination on Dribbb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10927" y="1278896"/>
            <a:ext cx="9347658" cy="6828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33" name="Group 33"/>
          <p:cNvGrpSpPr/>
          <p:nvPr/>
        </p:nvGrpSpPr>
        <p:grpSpPr>
          <a:xfrm>
            <a:off x="13677291" y="1247033"/>
            <a:ext cx="10007994" cy="8044969"/>
            <a:chOff x="2244725" y="2692929"/>
            <a:chExt cx="3076575" cy="2457450"/>
          </a:xfrm>
        </p:grpSpPr>
        <p:sp>
          <p:nvSpPr>
            <p:cNvPr id="1049089" name="Freeform 14"/>
            <p:cNvSpPr/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090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091" name="Freeform 16"/>
            <p:cNvSpPr/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092" name="Freeform 17"/>
            <p:cNvSpPr/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093" name="Freeform 18"/>
            <p:cNvSpPr/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83000">
              <a:schemeClr val="bg1"/>
            </a:gs>
            <a:gs pos="9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7" name="TextBox 1"/>
          <p:cNvSpPr txBox="1"/>
          <p:nvPr/>
        </p:nvSpPr>
        <p:spPr>
          <a:xfrm>
            <a:off x="1683104" y="1605272"/>
            <a:ext cx="10896824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Kayıtlı Elektronik Posta (KEP)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08" name="Dikdörtgen 14"/>
          <p:cNvSpPr/>
          <p:nvPr/>
        </p:nvSpPr>
        <p:spPr>
          <a:xfrm>
            <a:off x="900124" y="4672331"/>
            <a:ext cx="10518803" cy="4371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tr-TR" sz="3600" b="0" dirty="0">
                <a:latin typeface="Noto Sans" panose="020B0502040504020204"/>
              </a:rPr>
              <a:t>Elektronik iletilerin, gönderimi ve teslimatı da dâhil olmak üzere kullanımına ilişkin olarak hukukî delil sağlayan, elektronik postanın nitelikli şeklidir</a:t>
            </a:r>
            <a:r>
              <a:rPr lang="tr-TR" sz="3600" b="0" dirty="0" smtClean="0">
                <a:latin typeface="Noto Sans" panose="020B0502040504020204"/>
              </a:rPr>
              <a:t>.</a:t>
            </a:r>
            <a:r>
              <a:rPr lang="tr-TR" alt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tr-TR" alt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Elektronik belgeler, e-yazışma paketi haline dönüştürüldükten sonra Kayıtlı </a:t>
            </a:r>
            <a:r>
              <a:rPr lang="tr-TR" altLang="tr-TR" sz="3600" b="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Elektronik Posta </a:t>
            </a:r>
            <a:r>
              <a:rPr lang="tr-TR" alt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vasıtasıyla gideceği kurum, tüzel kişi veya gerçek kişiye elektronik ortamda iletilmektedir.</a:t>
            </a:r>
            <a:endParaRPr lang="tr-TR" alt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pic>
        <p:nvPicPr>
          <p:cNvPr id="2097204" name="Resim 209720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928" y="3195862"/>
            <a:ext cx="10183331" cy="7671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9" name="Freeform 5"/>
          <p:cNvSpPr/>
          <p:nvPr/>
        </p:nvSpPr>
        <p:spPr bwMode="auto">
          <a:xfrm>
            <a:off x="20534331" y="8845125"/>
            <a:ext cx="2875833" cy="1891701"/>
          </a:xfrm>
          <a:custGeom>
            <a:avLst/>
            <a:gdLst>
              <a:gd name="T0" fmla="*/ 540 w 624"/>
              <a:gd name="T1" fmla="*/ 191 h 381"/>
              <a:gd name="T2" fmla="*/ 560 w 624"/>
              <a:gd name="T3" fmla="*/ 197 h 381"/>
              <a:gd name="T4" fmla="*/ 595 w 624"/>
              <a:gd name="T5" fmla="*/ 219 h 381"/>
              <a:gd name="T6" fmla="*/ 621 w 624"/>
              <a:gd name="T7" fmla="*/ 271 h 381"/>
              <a:gd name="T8" fmla="*/ 612 w 624"/>
              <a:gd name="T9" fmla="*/ 328 h 381"/>
              <a:gd name="T10" fmla="*/ 555 w 624"/>
              <a:gd name="T11" fmla="*/ 375 h 381"/>
              <a:gd name="T12" fmla="*/ 534 w 624"/>
              <a:gd name="T13" fmla="*/ 379 h 381"/>
              <a:gd name="T14" fmla="*/ 402 w 624"/>
              <a:gd name="T15" fmla="*/ 380 h 381"/>
              <a:gd name="T16" fmla="*/ 142 w 624"/>
              <a:gd name="T17" fmla="*/ 380 h 381"/>
              <a:gd name="T18" fmla="*/ 92 w 624"/>
              <a:gd name="T19" fmla="*/ 373 h 381"/>
              <a:gd name="T20" fmla="*/ 26 w 624"/>
              <a:gd name="T21" fmla="*/ 324 h 381"/>
              <a:gd name="T22" fmla="*/ 3 w 624"/>
              <a:gd name="T23" fmla="*/ 271 h 381"/>
              <a:gd name="T24" fmla="*/ 5 w 624"/>
              <a:gd name="T25" fmla="*/ 216 h 381"/>
              <a:gd name="T26" fmla="*/ 66 w 624"/>
              <a:gd name="T27" fmla="*/ 133 h 381"/>
              <a:gd name="T28" fmla="*/ 119 w 624"/>
              <a:gd name="T29" fmla="*/ 114 h 381"/>
              <a:gd name="T30" fmla="*/ 123 w 624"/>
              <a:gd name="T31" fmla="*/ 111 h 381"/>
              <a:gd name="T32" fmla="*/ 163 w 624"/>
              <a:gd name="T33" fmla="*/ 45 h 381"/>
              <a:gd name="T34" fmla="*/ 226 w 624"/>
              <a:gd name="T35" fmla="*/ 8 h 381"/>
              <a:gd name="T36" fmla="*/ 290 w 624"/>
              <a:gd name="T37" fmla="*/ 4 h 381"/>
              <a:gd name="T38" fmla="*/ 387 w 624"/>
              <a:gd name="T39" fmla="*/ 62 h 381"/>
              <a:gd name="T40" fmla="*/ 397 w 624"/>
              <a:gd name="T41" fmla="*/ 77 h 381"/>
              <a:gd name="T42" fmla="*/ 403 w 624"/>
              <a:gd name="T43" fmla="*/ 79 h 381"/>
              <a:gd name="T44" fmla="*/ 443 w 624"/>
              <a:gd name="T45" fmla="*/ 74 h 381"/>
              <a:gd name="T46" fmla="*/ 518 w 624"/>
              <a:gd name="T47" fmla="*/ 112 h 381"/>
              <a:gd name="T48" fmla="*/ 540 w 624"/>
              <a:gd name="T49" fmla="*/ 188 h 381"/>
              <a:gd name="T50" fmla="*/ 540 w 624"/>
              <a:gd name="T51" fmla="*/ 19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4" h="381">
                <a:moveTo>
                  <a:pt x="540" y="191"/>
                </a:moveTo>
                <a:cubicBezTo>
                  <a:pt x="547" y="193"/>
                  <a:pt x="554" y="195"/>
                  <a:pt x="560" y="197"/>
                </a:cubicBezTo>
                <a:cubicBezTo>
                  <a:pt x="574" y="202"/>
                  <a:pt x="585" y="209"/>
                  <a:pt x="595" y="219"/>
                </a:cubicBezTo>
                <a:cubicBezTo>
                  <a:pt x="609" y="233"/>
                  <a:pt x="619" y="251"/>
                  <a:pt x="621" y="271"/>
                </a:cubicBezTo>
                <a:cubicBezTo>
                  <a:pt x="624" y="290"/>
                  <a:pt x="622" y="310"/>
                  <a:pt x="612" y="328"/>
                </a:cubicBezTo>
                <a:cubicBezTo>
                  <a:pt x="600" y="352"/>
                  <a:pt x="581" y="367"/>
                  <a:pt x="555" y="375"/>
                </a:cubicBezTo>
                <a:cubicBezTo>
                  <a:pt x="549" y="378"/>
                  <a:pt x="541" y="379"/>
                  <a:pt x="534" y="379"/>
                </a:cubicBezTo>
                <a:cubicBezTo>
                  <a:pt x="490" y="380"/>
                  <a:pt x="446" y="380"/>
                  <a:pt x="402" y="380"/>
                </a:cubicBezTo>
                <a:cubicBezTo>
                  <a:pt x="315" y="381"/>
                  <a:pt x="228" y="380"/>
                  <a:pt x="142" y="380"/>
                </a:cubicBezTo>
                <a:cubicBezTo>
                  <a:pt x="125" y="380"/>
                  <a:pt x="108" y="379"/>
                  <a:pt x="92" y="373"/>
                </a:cubicBezTo>
                <a:cubicBezTo>
                  <a:pt x="65" y="364"/>
                  <a:pt x="43" y="348"/>
                  <a:pt x="26" y="324"/>
                </a:cubicBezTo>
                <a:cubicBezTo>
                  <a:pt x="14" y="308"/>
                  <a:pt x="7" y="291"/>
                  <a:pt x="3" y="271"/>
                </a:cubicBezTo>
                <a:cubicBezTo>
                  <a:pt x="0" y="253"/>
                  <a:pt x="0" y="234"/>
                  <a:pt x="5" y="216"/>
                </a:cubicBezTo>
                <a:cubicBezTo>
                  <a:pt x="14" y="180"/>
                  <a:pt x="34" y="152"/>
                  <a:pt x="66" y="133"/>
                </a:cubicBezTo>
                <a:cubicBezTo>
                  <a:pt x="82" y="122"/>
                  <a:pt x="100" y="117"/>
                  <a:pt x="119" y="114"/>
                </a:cubicBezTo>
                <a:cubicBezTo>
                  <a:pt x="121" y="114"/>
                  <a:pt x="123" y="112"/>
                  <a:pt x="123" y="111"/>
                </a:cubicBezTo>
                <a:cubicBezTo>
                  <a:pt x="131" y="85"/>
                  <a:pt x="144" y="63"/>
                  <a:pt x="163" y="45"/>
                </a:cubicBezTo>
                <a:cubicBezTo>
                  <a:pt x="181" y="27"/>
                  <a:pt x="202" y="15"/>
                  <a:pt x="226" y="8"/>
                </a:cubicBezTo>
                <a:cubicBezTo>
                  <a:pt x="247" y="2"/>
                  <a:pt x="268" y="0"/>
                  <a:pt x="290" y="4"/>
                </a:cubicBezTo>
                <a:cubicBezTo>
                  <a:pt x="330" y="10"/>
                  <a:pt x="362" y="30"/>
                  <a:pt x="387" y="62"/>
                </a:cubicBezTo>
                <a:cubicBezTo>
                  <a:pt x="391" y="67"/>
                  <a:pt x="394" y="72"/>
                  <a:pt x="397" y="77"/>
                </a:cubicBezTo>
                <a:cubicBezTo>
                  <a:pt x="399" y="80"/>
                  <a:pt x="401" y="80"/>
                  <a:pt x="403" y="79"/>
                </a:cubicBezTo>
                <a:cubicBezTo>
                  <a:pt x="416" y="74"/>
                  <a:pt x="429" y="73"/>
                  <a:pt x="443" y="74"/>
                </a:cubicBezTo>
                <a:cubicBezTo>
                  <a:pt x="474" y="75"/>
                  <a:pt x="499" y="88"/>
                  <a:pt x="518" y="112"/>
                </a:cubicBezTo>
                <a:cubicBezTo>
                  <a:pt x="536" y="134"/>
                  <a:pt x="543" y="160"/>
                  <a:pt x="540" y="188"/>
                </a:cubicBezTo>
                <a:cubicBezTo>
                  <a:pt x="540" y="189"/>
                  <a:pt x="540" y="190"/>
                  <a:pt x="540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10" name="Freeform 5"/>
          <p:cNvSpPr/>
          <p:nvPr/>
        </p:nvSpPr>
        <p:spPr bwMode="auto">
          <a:xfrm>
            <a:off x="19851740" y="1613974"/>
            <a:ext cx="2191513" cy="1473245"/>
          </a:xfrm>
          <a:custGeom>
            <a:avLst/>
            <a:gdLst>
              <a:gd name="T0" fmla="*/ 540 w 624"/>
              <a:gd name="T1" fmla="*/ 191 h 381"/>
              <a:gd name="T2" fmla="*/ 560 w 624"/>
              <a:gd name="T3" fmla="*/ 197 h 381"/>
              <a:gd name="T4" fmla="*/ 595 w 624"/>
              <a:gd name="T5" fmla="*/ 219 h 381"/>
              <a:gd name="T6" fmla="*/ 621 w 624"/>
              <a:gd name="T7" fmla="*/ 271 h 381"/>
              <a:gd name="T8" fmla="*/ 612 w 624"/>
              <a:gd name="T9" fmla="*/ 328 h 381"/>
              <a:gd name="T10" fmla="*/ 555 w 624"/>
              <a:gd name="T11" fmla="*/ 375 h 381"/>
              <a:gd name="T12" fmla="*/ 534 w 624"/>
              <a:gd name="T13" fmla="*/ 379 h 381"/>
              <a:gd name="T14" fmla="*/ 402 w 624"/>
              <a:gd name="T15" fmla="*/ 380 h 381"/>
              <a:gd name="T16" fmla="*/ 142 w 624"/>
              <a:gd name="T17" fmla="*/ 380 h 381"/>
              <a:gd name="T18" fmla="*/ 92 w 624"/>
              <a:gd name="T19" fmla="*/ 373 h 381"/>
              <a:gd name="T20" fmla="*/ 26 w 624"/>
              <a:gd name="T21" fmla="*/ 324 h 381"/>
              <a:gd name="T22" fmla="*/ 3 w 624"/>
              <a:gd name="T23" fmla="*/ 271 h 381"/>
              <a:gd name="T24" fmla="*/ 5 w 624"/>
              <a:gd name="T25" fmla="*/ 216 h 381"/>
              <a:gd name="T26" fmla="*/ 66 w 624"/>
              <a:gd name="T27" fmla="*/ 133 h 381"/>
              <a:gd name="T28" fmla="*/ 119 w 624"/>
              <a:gd name="T29" fmla="*/ 114 h 381"/>
              <a:gd name="T30" fmla="*/ 123 w 624"/>
              <a:gd name="T31" fmla="*/ 111 h 381"/>
              <a:gd name="T32" fmla="*/ 163 w 624"/>
              <a:gd name="T33" fmla="*/ 45 h 381"/>
              <a:gd name="T34" fmla="*/ 226 w 624"/>
              <a:gd name="T35" fmla="*/ 8 h 381"/>
              <a:gd name="T36" fmla="*/ 290 w 624"/>
              <a:gd name="T37" fmla="*/ 4 h 381"/>
              <a:gd name="T38" fmla="*/ 387 w 624"/>
              <a:gd name="T39" fmla="*/ 62 h 381"/>
              <a:gd name="T40" fmla="*/ 397 w 624"/>
              <a:gd name="T41" fmla="*/ 77 h 381"/>
              <a:gd name="T42" fmla="*/ 403 w 624"/>
              <a:gd name="T43" fmla="*/ 79 h 381"/>
              <a:gd name="T44" fmla="*/ 443 w 624"/>
              <a:gd name="T45" fmla="*/ 74 h 381"/>
              <a:gd name="T46" fmla="*/ 518 w 624"/>
              <a:gd name="T47" fmla="*/ 112 h 381"/>
              <a:gd name="T48" fmla="*/ 540 w 624"/>
              <a:gd name="T49" fmla="*/ 188 h 381"/>
              <a:gd name="T50" fmla="*/ 540 w 624"/>
              <a:gd name="T51" fmla="*/ 19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4" h="381">
                <a:moveTo>
                  <a:pt x="540" y="191"/>
                </a:moveTo>
                <a:cubicBezTo>
                  <a:pt x="547" y="193"/>
                  <a:pt x="554" y="195"/>
                  <a:pt x="560" y="197"/>
                </a:cubicBezTo>
                <a:cubicBezTo>
                  <a:pt x="574" y="202"/>
                  <a:pt x="585" y="209"/>
                  <a:pt x="595" y="219"/>
                </a:cubicBezTo>
                <a:cubicBezTo>
                  <a:pt x="609" y="233"/>
                  <a:pt x="619" y="251"/>
                  <a:pt x="621" y="271"/>
                </a:cubicBezTo>
                <a:cubicBezTo>
                  <a:pt x="624" y="290"/>
                  <a:pt x="622" y="310"/>
                  <a:pt x="612" y="328"/>
                </a:cubicBezTo>
                <a:cubicBezTo>
                  <a:pt x="600" y="352"/>
                  <a:pt x="581" y="367"/>
                  <a:pt x="555" y="375"/>
                </a:cubicBezTo>
                <a:cubicBezTo>
                  <a:pt x="549" y="378"/>
                  <a:pt x="541" y="379"/>
                  <a:pt x="534" y="379"/>
                </a:cubicBezTo>
                <a:cubicBezTo>
                  <a:pt x="490" y="380"/>
                  <a:pt x="446" y="380"/>
                  <a:pt x="402" y="380"/>
                </a:cubicBezTo>
                <a:cubicBezTo>
                  <a:pt x="315" y="381"/>
                  <a:pt x="228" y="380"/>
                  <a:pt x="142" y="380"/>
                </a:cubicBezTo>
                <a:cubicBezTo>
                  <a:pt x="125" y="380"/>
                  <a:pt x="108" y="379"/>
                  <a:pt x="92" y="373"/>
                </a:cubicBezTo>
                <a:cubicBezTo>
                  <a:pt x="65" y="364"/>
                  <a:pt x="43" y="348"/>
                  <a:pt x="26" y="324"/>
                </a:cubicBezTo>
                <a:cubicBezTo>
                  <a:pt x="14" y="308"/>
                  <a:pt x="7" y="291"/>
                  <a:pt x="3" y="271"/>
                </a:cubicBezTo>
                <a:cubicBezTo>
                  <a:pt x="0" y="253"/>
                  <a:pt x="0" y="234"/>
                  <a:pt x="5" y="216"/>
                </a:cubicBezTo>
                <a:cubicBezTo>
                  <a:pt x="14" y="180"/>
                  <a:pt x="34" y="152"/>
                  <a:pt x="66" y="133"/>
                </a:cubicBezTo>
                <a:cubicBezTo>
                  <a:pt x="82" y="122"/>
                  <a:pt x="100" y="117"/>
                  <a:pt x="119" y="114"/>
                </a:cubicBezTo>
                <a:cubicBezTo>
                  <a:pt x="121" y="114"/>
                  <a:pt x="123" y="112"/>
                  <a:pt x="123" y="111"/>
                </a:cubicBezTo>
                <a:cubicBezTo>
                  <a:pt x="131" y="85"/>
                  <a:pt x="144" y="63"/>
                  <a:pt x="163" y="45"/>
                </a:cubicBezTo>
                <a:cubicBezTo>
                  <a:pt x="181" y="27"/>
                  <a:pt x="202" y="15"/>
                  <a:pt x="226" y="8"/>
                </a:cubicBezTo>
                <a:cubicBezTo>
                  <a:pt x="247" y="2"/>
                  <a:pt x="268" y="0"/>
                  <a:pt x="290" y="4"/>
                </a:cubicBezTo>
                <a:cubicBezTo>
                  <a:pt x="330" y="10"/>
                  <a:pt x="362" y="30"/>
                  <a:pt x="387" y="62"/>
                </a:cubicBezTo>
                <a:cubicBezTo>
                  <a:pt x="391" y="67"/>
                  <a:pt x="394" y="72"/>
                  <a:pt x="397" y="77"/>
                </a:cubicBezTo>
                <a:cubicBezTo>
                  <a:pt x="399" y="80"/>
                  <a:pt x="401" y="80"/>
                  <a:pt x="403" y="79"/>
                </a:cubicBezTo>
                <a:cubicBezTo>
                  <a:pt x="416" y="74"/>
                  <a:pt x="429" y="73"/>
                  <a:pt x="443" y="74"/>
                </a:cubicBezTo>
                <a:cubicBezTo>
                  <a:pt x="474" y="75"/>
                  <a:pt x="499" y="88"/>
                  <a:pt x="518" y="112"/>
                </a:cubicBezTo>
                <a:cubicBezTo>
                  <a:pt x="536" y="134"/>
                  <a:pt x="543" y="160"/>
                  <a:pt x="540" y="188"/>
                </a:cubicBezTo>
                <a:cubicBezTo>
                  <a:pt x="540" y="189"/>
                  <a:pt x="540" y="190"/>
                  <a:pt x="540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11" name="Freeform 5"/>
          <p:cNvSpPr/>
          <p:nvPr/>
        </p:nvSpPr>
        <p:spPr bwMode="auto">
          <a:xfrm>
            <a:off x="16226426" y="10899135"/>
            <a:ext cx="2907464" cy="1733372"/>
          </a:xfrm>
          <a:custGeom>
            <a:avLst/>
            <a:gdLst>
              <a:gd name="T0" fmla="*/ 540 w 624"/>
              <a:gd name="T1" fmla="*/ 191 h 381"/>
              <a:gd name="T2" fmla="*/ 560 w 624"/>
              <a:gd name="T3" fmla="*/ 197 h 381"/>
              <a:gd name="T4" fmla="*/ 595 w 624"/>
              <a:gd name="T5" fmla="*/ 219 h 381"/>
              <a:gd name="T6" fmla="*/ 621 w 624"/>
              <a:gd name="T7" fmla="*/ 271 h 381"/>
              <a:gd name="T8" fmla="*/ 612 w 624"/>
              <a:gd name="T9" fmla="*/ 328 h 381"/>
              <a:gd name="T10" fmla="*/ 555 w 624"/>
              <a:gd name="T11" fmla="*/ 375 h 381"/>
              <a:gd name="T12" fmla="*/ 534 w 624"/>
              <a:gd name="T13" fmla="*/ 379 h 381"/>
              <a:gd name="T14" fmla="*/ 402 w 624"/>
              <a:gd name="T15" fmla="*/ 380 h 381"/>
              <a:gd name="T16" fmla="*/ 142 w 624"/>
              <a:gd name="T17" fmla="*/ 380 h 381"/>
              <a:gd name="T18" fmla="*/ 92 w 624"/>
              <a:gd name="T19" fmla="*/ 373 h 381"/>
              <a:gd name="T20" fmla="*/ 26 w 624"/>
              <a:gd name="T21" fmla="*/ 324 h 381"/>
              <a:gd name="T22" fmla="*/ 3 w 624"/>
              <a:gd name="T23" fmla="*/ 271 h 381"/>
              <a:gd name="T24" fmla="*/ 5 w 624"/>
              <a:gd name="T25" fmla="*/ 216 h 381"/>
              <a:gd name="T26" fmla="*/ 66 w 624"/>
              <a:gd name="T27" fmla="*/ 133 h 381"/>
              <a:gd name="T28" fmla="*/ 119 w 624"/>
              <a:gd name="T29" fmla="*/ 114 h 381"/>
              <a:gd name="T30" fmla="*/ 123 w 624"/>
              <a:gd name="T31" fmla="*/ 111 h 381"/>
              <a:gd name="T32" fmla="*/ 163 w 624"/>
              <a:gd name="T33" fmla="*/ 45 h 381"/>
              <a:gd name="T34" fmla="*/ 226 w 624"/>
              <a:gd name="T35" fmla="*/ 8 h 381"/>
              <a:gd name="T36" fmla="*/ 290 w 624"/>
              <a:gd name="T37" fmla="*/ 4 h 381"/>
              <a:gd name="T38" fmla="*/ 387 w 624"/>
              <a:gd name="T39" fmla="*/ 62 h 381"/>
              <a:gd name="T40" fmla="*/ 397 w 624"/>
              <a:gd name="T41" fmla="*/ 77 h 381"/>
              <a:gd name="T42" fmla="*/ 403 w 624"/>
              <a:gd name="T43" fmla="*/ 79 h 381"/>
              <a:gd name="T44" fmla="*/ 443 w 624"/>
              <a:gd name="T45" fmla="*/ 74 h 381"/>
              <a:gd name="T46" fmla="*/ 518 w 624"/>
              <a:gd name="T47" fmla="*/ 112 h 381"/>
              <a:gd name="T48" fmla="*/ 540 w 624"/>
              <a:gd name="T49" fmla="*/ 188 h 381"/>
              <a:gd name="T50" fmla="*/ 540 w 624"/>
              <a:gd name="T51" fmla="*/ 19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4" h="381">
                <a:moveTo>
                  <a:pt x="540" y="191"/>
                </a:moveTo>
                <a:cubicBezTo>
                  <a:pt x="547" y="193"/>
                  <a:pt x="554" y="195"/>
                  <a:pt x="560" y="197"/>
                </a:cubicBezTo>
                <a:cubicBezTo>
                  <a:pt x="574" y="202"/>
                  <a:pt x="585" y="209"/>
                  <a:pt x="595" y="219"/>
                </a:cubicBezTo>
                <a:cubicBezTo>
                  <a:pt x="609" y="233"/>
                  <a:pt x="619" y="251"/>
                  <a:pt x="621" y="271"/>
                </a:cubicBezTo>
                <a:cubicBezTo>
                  <a:pt x="624" y="290"/>
                  <a:pt x="622" y="310"/>
                  <a:pt x="612" y="328"/>
                </a:cubicBezTo>
                <a:cubicBezTo>
                  <a:pt x="600" y="352"/>
                  <a:pt x="581" y="367"/>
                  <a:pt x="555" y="375"/>
                </a:cubicBezTo>
                <a:cubicBezTo>
                  <a:pt x="549" y="378"/>
                  <a:pt x="541" y="379"/>
                  <a:pt x="534" y="379"/>
                </a:cubicBezTo>
                <a:cubicBezTo>
                  <a:pt x="490" y="380"/>
                  <a:pt x="446" y="380"/>
                  <a:pt x="402" y="380"/>
                </a:cubicBezTo>
                <a:cubicBezTo>
                  <a:pt x="315" y="381"/>
                  <a:pt x="228" y="380"/>
                  <a:pt x="142" y="380"/>
                </a:cubicBezTo>
                <a:cubicBezTo>
                  <a:pt x="125" y="380"/>
                  <a:pt x="108" y="379"/>
                  <a:pt x="92" y="373"/>
                </a:cubicBezTo>
                <a:cubicBezTo>
                  <a:pt x="65" y="364"/>
                  <a:pt x="43" y="348"/>
                  <a:pt x="26" y="324"/>
                </a:cubicBezTo>
                <a:cubicBezTo>
                  <a:pt x="14" y="308"/>
                  <a:pt x="7" y="291"/>
                  <a:pt x="3" y="271"/>
                </a:cubicBezTo>
                <a:cubicBezTo>
                  <a:pt x="0" y="253"/>
                  <a:pt x="0" y="234"/>
                  <a:pt x="5" y="216"/>
                </a:cubicBezTo>
                <a:cubicBezTo>
                  <a:pt x="14" y="180"/>
                  <a:pt x="34" y="152"/>
                  <a:pt x="66" y="133"/>
                </a:cubicBezTo>
                <a:cubicBezTo>
                  <a:pt x="82" y="122"/>
                  <a:pt x="100" y="117"/>
                  <a:pt x="119" y="114"/>
                </a:cubicBezTo>
                <a:cubicBezTo>
                  <a:pt x="121" y="114"/>
                  <a:pt x="123" y="112"/>
                  <a:pt x="123" y="111"/>
                </a:cubicBezTo>
                <a:cubicBezTo>
                  <a:pt x="131" y="85"/>
                  <a:pt x="144" y="63"/>
                  <a:pt x="163" y="45"/>
                </a:cubicBezTo>
                <a:cubicBezTo>
                  <a:pt x="181" y="27"/>
                  <a:pt x="202" y="15"/>
                  <a:pt x="226" y="8"/>
                </a:cubicBezTo>
                <a:cubicBezTo>
                  <a:pt x="247" y="2"/>
                  <a:pt x="268" y="0"/>
                  <a:pt x="290" y="4"/>
                </a:cubicBezTo>
                <a:cubicBezTo>
                  <a:pt x="330" y="10"/>
                  <a:pt x="362" y="30"/>
                  <a:pt x="387" y="62"/>
                </a:cubicBezTo>
                <a:cubicBezTo>
                  <a:pt x="391" y="67"/>
                  <a:pt x="394" y="72"/>
                  <a:pt x="397" y="77"/>
                </a:cubicBezTo>
                <a:cubicBezTo>
                  <a:pt x="399" y="80"/>
                  <a:pt x="401" y="80"/>
                  <a:pt x="403" y="79"/>
                </a:cubicBezTo>
                <a:cubicBezTo>
                  <a:pt x="416" y="74"/>
                  <a:pt x="429" y="73"/>
                  <a:pt x="443" y="74"/>
                </a:cubicBezTo>
                <a:cubicBezTo>
                  <a:pt x="474" y="75"/>
                  <a:pt x="499" y="88"/>
                  <a:pt x="518" y="112"/>
                </a:cubicBezTo>
                <a:cubicBezTo>
                  <a:pt x="536" y="134"/>
                  <a:pt x="543" y="160"/>
                  <a:pt x="540" y="188"/>
                </a:cubicBezTo>
                <a:cubicBezTo>
                  <a:pt x="540" y="189"/>
                  <a:pt x="540" y="190"/>
                  <a:pt x="540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112" name="Freeform 20"/>
          <p:cNvSpPr/>
          <p:nvPr/>
        </p:nvSpPr>
        <p:spPr bwMode="auto">
          <a:xfrm>
            <a:off x="11500339" y="6093768"/>
            <a:ext cx="8494048" cy="5356374"/>
          </a:xfrm>
          <a:custGeom>
            <a:avLst/>
            <a:gdLst>
              <a:gd name="T0" fmla="*/ 0 w 4670"/>
              <a:gd name="T1" fmla="*/ 2972 h 2972"/>
              <a:gd name="T2" fmla="*/ 288 w 4670"/>
              <a:gd name="T3" fmla="*/ 2728 h 2972"/>
              <a:gd name="T4" fmla="*/ 768 w 4670"/>
              <a:gd name="T5" fmla="*/ 2812 h 2972"/>
              <a:gd name="T6" fmla="*/ 996 w 4670"/>
              <a:gd name="T7" fmla="*/ 2392 h 2972"/>
              <a:gd name="T8" fmla="*/ 1636 w 4670"/>
              <a:gd name="T9" fmla="*/ 1932 h 2972"/>
              <a:gd name="T10" fmla="*/ 2124 w 4670"/>
              <a:gd name="T11" fmla="*/ 2084 h 2972"/>
              <a:gd name="T12" fmla="*/ 2068 w 4670"/>
              <a:gd name="T13" fmla="*/ 2464 h 2972"/>
              <a:gd name="T14" fmla="*/ 1580 w 4670"/>
              <a:gd name="T15" fmla="*/ 2360 h 2972"/>
              <a:gd name="T16" fmla="*/ 1716 w 4670"/>
              <a:gd name="T17" fmla="*/ 1780 h 2972"/>
              <a:gd name="T18" fmla="*/ 2720 w 4670"/>
              <a:gd name="T19" fmla="*/ 1304 h 2972"/>
              <a:gd name="T20" fmla="*/ 3420 w 4670"/>
              <a:gd name="T21" fmla="*/ 1776 h 2972"/>
              <a:gd name="T22" fmla="*/ 2872 w 4670"/>
              <a:gd name="T23" fmla="*/ 2284 h 2972"/>
              <a:gd name="T24" fmla="*/ 2488 w 4670"/>
              <a:gd name="T25" fmla="*/ 1608 h 2972"/>
              <a:gd name="T26" fmla="*/ 4132 w 4670"/>
              <a:gd name="T27" fmla="*/ 664 h 2972"/>
              <a:gd name="T28" fmla="*/ 4640 w 4670"/>
              <a:gd name="T29" fmla="*/ 1332 h 2972"/>
              <a:gd name="T30" fmla="*/ 4176 w 4670"/>
              <a:gd name="T31" fmla="*/ 1828 h 2972"/>
              <a:gd name="T32" fmla="*/ 3536 w 4670"/>
              <a:gd name="T33" fmla="*/ 1312 h 2972"/>
              <a:gd name="T34" fmla="*/ 4028 w 4670"/>
              <a:gd name="T35" fmla="*/ 352 h 2972"/>
              <a:gd name="T36" fmla="*/ 4256 w 4670"/>
              <a:gd name="T37" fmla="*/ 200 h 2972"/>
              <a:gd name="T38" fmla="*/ 4608 w 4670"/>
              <a:gd name="T39" fmla="*/ 0 h 2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70" h="2972">
                <a:moveTo>
                  <a:pt x="0" y="2972"/>
                </a:moveTo>
                <a:cubicBezTo>
                  <a:pt x="54" y="2881"/>
                  <a:pt x="147" y="2757"/>
                  <a:pt x="288" y="2728"/>
                </a:cubicBezTo>
                <a:cubicBezTo>
                  <a:pt x="485" y="2687"/>
                  <a:pt x="616" y="2862"/>
                  <a:pt x="768" y="2812"/>
                </a:cubicBezTo>
                <a:cubicBezTo>
                  <a:pt x="895" y="2770"/>
                  <a:pt x="860" y="2617"/>
                  <a:pt x="996" y="2392"/>
                </a:cubicBezTo>
                <a:cubicBezTo>
                  <a:pt x="1016" y="2358"/>
                  <a:pt x="1251" y="1983"/>
                  <a:pt x="1636" y="1932"/>
                </a:cubicBezTo>
                <a:cubicBezTo>
                  <a:pt x="1675" y="1927"/>
                  <a:pt x="2010" y="1882"/>
                  <a:pt x="2124" y="2084"/>
                </a:cubicBezTo>
                <a:cubicBezTo>
                  <a:pt x="2189" y="2198"/>
                  <a:pt x="2173" y="2375"/>
                  <a:pt x="2068" y="2464"/>
                </a:cubicBezTo>
                <a:cubicBezTo>
                  <a:pt x="1929" y="2582"/>
                  <a:pt x="1683" y="2505"/>
                  <a:pt x="1580" y="2360"/>
                </a:cubicBezTo>
                <a:cubicBezTo>
                  <a:pt x="1445" y="2169"/>
                  <a:pt x="1655" y="1869"/>
                  <a:pt x="1716" y="1780"/>
                </a:cubicBezTo>
                <a:cubicBezTo>
                  <a:pt x="1909" y="1498"/>
                  <a:pt x="2292" y="1251"/>
                  <a:pt x="2720" y="1304"/>
                </a:cubicBezTo>
                <a:cubicBezTo>
                  <a:pt x="2972" y="1335"/>
                  <a:pt x="3415" y="1492"/>
                  <a:pt x="3420" y="1776"/>
                </a:cubicBezTo>
                <a:cubicBezTo>
                  <a:pt x="3424" y="2018"/>
                  <a:pt x="3167" y="2328"/>
                  <a:pt x="2872" y="2284"/>
                </a:cubicBezTo>
                <a:cubicBezTo>
                  <a:pt x="2609" y="2245"/>
                  <a:pt x="2458" y="1862"/>
                  <a:pt x="2488" y="1608"/>
                </a:cubicBezTo>
                <a:cubicBezTo>
                  <a:pt x="2559" y="997"/>
                  <a:pt x="3504" y="409"/>
                  <a:pt x="4132" y="664"/>
                </a:cubicBezTo>
                <a:cubicBezTo>
                  <a:pt x="4360" y="757"/>
                  <a:pt x="4670" y="1012"/>
                  <a:pt x="4640" y="1332"/>
                </a:cubicBezTo>
                <a:cubicBezTo>
                  <a:pt x="4619" y="1556"/>
                  <a:pt x="4433" y="1793"/>
                  <a:pt x="4176" y="1828"/>
                </a:cubicBezTo>
                <a:cubicBezTo>
                  <a:pt x="3860" y="1871"/>
                  <a:pt x="3606" y="1562"/>
                  <a:pt x="3536" y="1312"/>
                </a:cubicBezTo>
                <a:cubicBezTo>
                  <a:pt x="3408" y="852"/>
                  <a:pt x="3943" y="421"/>
                  <a:pt x="4028" y="352"/>
                </a:cubicBezTo>
                <a:cubicBezTo>
                  <a:pt x="4057" y="328"/>
                  <a:pt x="4147" y="268"/>
                  <a:pt x="4256" y="200"/>
                </a:cubicBezTo>
                <a:cubicBezTo>
                  <a:pt x="4402" y="109"/>
                  <a:pt x="4526" y="42"/>
                  <a:pt x="4608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1" name="Group 29"/>
          <p:cNvGrpSpPr/>
          <p:nvPr/>
        </p:nvGrpSpPr>
        <p:grpSpPr>
          <a:xfrm rot="350989">
            <a:off x="15603999" y="3901920"/>
            <a:ext cx="6930704" cy="3362631"/>
            <a:chOff x="6140450" y="1690688"/>
            <a:chExt cx="3644901" cy="2676525"/>
          </a:xfrm>
        </p:grpSpPr>
        <p:sp>
          <p:nvSpPr>
            <p:cNvPr id="1049113" name="Freeform 5"/>
            <p:cNvSpPr/>
            <p:nvPr/>
          </p:nvSpPr>
          <p:spPr bwMode="auto">
            <a:xfrm>
              <a:off x="6140450" y="1690688"/>
              <a:ext cx="3644900" cy="1668463"/>
            </a:xfrm>
            <a:custGeom>
              <a:avLst/>
              <a:gdLst>
                <a:gd name="T0" fmla="*/ 0 w 2296"/>
                <a:gd name="T1" fmla="*/ 682 h 1051"/>
                <a:gd name="T2" fmla="*/ 2296 w 2296"/>
                <a:gd name="T3" fmla="*/ 0 h 1051"/>
                <a:gd name="T4" fmla="*/ 540 w 2296"/>
                <a:gd name="T5" fmla="*/ 1051 h 1051"/>
                <a:gd name="T6" fmla="*/ 0 w 2296"/>
                <a:gd name="T7" fmla="*/ 682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96" h="1051">
                  <a:moveTo>
                    <a:pt x="0" y="682"/>
                  </a:moveTo>
                  <a:lnTo>
                    <a:pt x="2296" y="0"/>
                  </a:lnTo>
                  <a:lnTo>
                    <a:pt x="540" y="1051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14" name="Freeform 6"/>
            <p:cNvSpPr/>
            <p:nvPr/>
          </p:nvSpPr>
          <p:spPr bwMode="auto">
            <a:xfrm>
              <a:off x="6997700" y="1690688"/>
              <a:ext cx="2787650" cy="2640013"/>
            </a:xfrm>
            <a:custGeom>
              <a:avLst/>
              <a:gdLst>
                <a:gd name="T0" fmla="*/ 187 w 1756"/>
                <a:gd name="T1" fmla="*/ 1663 h 1663"/>
                <a:gd name="T2" fmla="*/ 1756 w 1756"/>
                <a:gd name="T3" fmla="*/ 0 h 1663"/>
                <a:gd name="T4" fmla="*/ 0 w 1756"/>
                <a:gd name="T5" fmla="*/ 1051 h 1663"/>
                <a:gd name="T6" fmla="*/ 187 w 1756"/>
                <a:gd name="T7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6" h="1663">
                  <a:moveTo>
                    <a:pt x="187" y="1663"/>
                  </a:moveTo>
                  <a:lnTo>
                    <a:pt x="1756" y="0"/>
                  </a:lnTo>
                  <a:lnTo>
                    <a:pt x="0" y="1051"/>
                  </a:lnTo>
                  <a:lnTo>
                    <a:pt x="187" y="166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15" name="Freeform 7"/>
            <p:cNvSpPr/>
            <p:nvPr/>
          </p:nvSpPr>
          <p:spPr bwMode="auto">
            <a:xfrm>
              <a:off x="7294562" y="1690688"/>
              <a:ext cx="2490789" cy="2676525"/>
            </a:xfrm>
            <a:custGeom>
              <a:avLst/>
              <a:gdLst>
                <a:gd name="T0" fmla="*/ 722 w 1569"/>
                <a:gd name="T1" fmla="*/ 1686 h 1686"/>
                <a:gd name="T2" fmla="*/ 1569 w 1569"/>
                <a:gd name="T3" fmla="*/ 0 h 1686"/>
                <a:gd name="T4" fmla="*/ 0 w 1569"/>
                <a:gd name="T5" fmla="*/ 1129 h 1686"/>
                <a:gd name="T6" fmla="*/ 722 w 1569"/>
                <a:gd name="T7" fmla="*/ 1686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9" h="1686">
                  <a:moveTo>
                    <a:pt x="722" y="1686"/>
                  </a:moveTo>
                  <a:lnTo>
                    <a:pt x="1569" y="0"/>
                  </a:lnTo>
                  <a:lnTo>
                    <a:pt x="0" y="1129"/>
                  </a:lnTo>
                  <a:lnTo>
                    <a:pt x="722" y="16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16" name="Freeform 8"/>
            <p:cNvSpPr/>
            <p:nvPr/>
          </p:nvSpPr>
          <p:spPr bwMode="auto">
            <a:xfrm>
              <a:off x="7294563" y="3482976"/>
              <a:ext cx="461963" cy="847725"/>
            </a:xfrm>
            <a:custGeom>
              <a:avLst/>
              <a:gdLst>
                <a:gd name="T0" fmla="*/ 0 w 291"/>
                <a:gd name="T1" fmla="*/ 534 h 534"/>
                <a:gd name="T2" fmla="*/ 291 w 291"/>
                <a:gd name="T3" fmla="*/ 226 h 534"/>
                <a:gd name="T4" fmla="*/ 0 w 291"/>
                <a:gd name="T5" fmla="*/ 0 h 534"/>
                <a:gd name="T6" fmla="*/ 0 w 291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534">
                  <a:moveTo>
                    <a:pt x="0" y="534"/>
                  </a:moveTo>
                  <a:lnTo>
                    <a:pt x="291" y="226"/>
                  </a:lnTo>
                  <a:lnTo>
                    <a:pt x="0" y="0"/>
                  </a:lnTo>
                  <a:lnTo>
                    <a:pt x="0" y="53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9117" name="TextBox 1"/>
          <p:cNvSpPr txBox="1"/>
          <p:nvPr/>
        </p:nvSpPr>
        <p:spPr>
          <a:xfrm>
            <a:off x="1649209" y="1198475"/>
            <a:ext cx="985113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Kayıtlı Elektronik Posta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18" name="Dikdörtgen 2"/>
          <p:cNvSpPr/>
          <p:nvPr/>
        </p:nvSpPr>
        <p:spPr>
          <a:xfrm>
            <a:off x="1649209" y="3089032"/>
            <a:ext cx="13290934" cy="3304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tr-TR" sz="3600" dirty="0" smtClean="0">
                <a:latin typeface="Noto Sans" panose="020B0502040504020204"/>
                <a:cs typeface="Times New Roman" panose="02020603050405020304" pitchFamily="18" charset="0"/>
              </a:rPr>
              <a:t>KEP </a:t>
            </a:r>
            <a:r>
              <a:rPr lang="tr-TR" sz="3600" dirty="0">
                <a:latin typeface="Noto Sans" panose="020B0502040504020204"/>
                <a:cs typeface="Times New Roman" panose="02020603050405020304" pitchFamily="18" charset="0"/>
              </a:rPr>
              <a:t>delili,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b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elirli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bir işlemin belirli bir zamanda meydana geldiğini gösteren, KEP sisteminde üretilen ve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kayıtlı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elektronik posta hizmet sağlayıcısının işlem sertifikası ile imzalanmış veriyi ifade eder.</a:t>
            </a:r>
          </a:p>
          <a:p>
            <a:pPr algn="just"/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9119" name="Dikdörtgen 3"/>
          <p:cNvSpPr/>
          <p:nvPr/>
        </p:nvSpPr>
        <p:spPr>
          <a:xfrm>
            <a:off x="1649209" y="7713958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3600" dirty="0">
              <a:solidFill>
                <a:schemeClr val="tx1"/>
              </a:solidFill>
              <a:latin typeface="Noto Sans" panose="020B0502040504020204"/>
            </a:endParaRPr>
          </a:p>
        </p:txBody>
      </p:sp>
      <p:pic>
        <p:nvPicPr>
          <p:cNvPr id="2097205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667" y="5735141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0" name="TextBox 8"/>
          <p:cNvSpPr txBox="1"/>
          <p:nvPr/>
        </p:nvSpPr>
        <p:spPr>
          <a:xfrm>
            <a:off x="18905687" y="937028"/>
            <a:ext cx="316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20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Dağıtım Listesi</a:t>
            </a:r>
            <a:endParaRPr lang="en-GB" sz="320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21" name="TextBox 87"/>
          <p:cNvSpPr txBox="1"/>
          <p:nvPr/>
        </p:nvSpPr>
        <p:spPr>
          <a:xfrm>
            <a:off x="2531530" y="7381548"/>
            <a:ext cx="322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dirty="0" smtClean="0">
                <a:solidFill>
                  <a:schemeClr val="bg1"/>
                </a:solidFill>
                <a:latin typeface="Noto Sans" panose="020B0502040504020204"/>
                <a:ea typeface="Noto Sans" panose="020B0502040504020204" pitchFamily="34"/>
                <a:cs typeface="Noto Sans" panose="020B0502040504020204" pitchFamily="34"/>
              </a:rPr>
              <a:t>Ekler</a:t>
            </a:r>
            <a:endParaRPr lang="en-GB" b="0" kern="1200" spc="0" dirty="0">
              <a:solidFill>
                <a:schemeClr val="bg1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22" name="Dikdörtgen 3"/>
          <p:cNvSpPr/>
          <p:nvPr/>
        </p:nvSpPr>
        <p:spPr>
          <a:xfrm>
            <a:off x="2112897" y="1521803"/>
            <a:ext cx="3510280" cy="688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en-US" altLang="tr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Belgenin Kayd</a:t>
            </a:r>
            <a:r>
              <a:rPr lang="tr" altLang="tr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ı</a:t>
            </a:r>
            <a:endParaRPr lang="en-GB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06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30" y="3204257"/>
            <a:ext cx="9048233" cy="6398549"/>
          </a:xfrm>
          <a:prstGeom prst="rect">
            <a:avLst/>
          </a:prstGeom>
        </p:spPr>
      </p:pic>
      <p:sp>
        <p:nvSpPr>
          <p:cNvPr id="1049123" name="Dikdörtgen 5"/>
          <p:cNvSpPr/>
          <p:nvPr/>
        </p:nvSpPr>
        <p:spPr>
          <a:xfrm>
            <a:off x="8737259" y="8958658"/>
            <a:ext cx="59049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olarak gelenler </a:t>
            </a:r>
            <a:r>
              <a:rPr lang="en-US" altLang="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tr-TR" altLang="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taranarak </a:t>
            </a:r>
            <a:r>
              <a:rPr lang="tr-T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EBYS’ye</a:t>
            </a:r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aktarılır.</a:t>
            </a:r>
            <a:endParaRPr lang="zh-CN" altLang="en-US" dirty="0"/>
          </a:p>
        </p:txBody>
      </p:sp>
      <p:sp>
        <p:nvSpPr>
          <p:cNvPr id="1049124" name="Dikdörtgen 2"/>
          <p:cNvSpPr/>
          <p:nvPr/>
        </p:nvSpPr>
        <p:spPr>
          <a:xfrm>
            <a:off x="1182982" y="8496993"/>
            <a:ext cx="6079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Bef>
                <a:spcPts val="1800"/>
              </a:spcBef>
            </a:pPr>
            <a:r>
              <a:rPr lang="en-US" altLang="tr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Elektronik</a:t>
            </a:r>
            <a:r>
              <a:rPr lang="en-US" altLang="tr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tr-TR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elgenin </a:t>
            </a:r>
            <a:r>
              <a:rPr lang="tr-TR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EBYS’ye</a:t>
            </a:r>
            <a:r>
              <a:rPr lang="tr-TR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kaydı gerçekleştirir.Sisteme </a:t>
            </a:r>
            <a:r>
              <a:rPr lang="tr-TR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kaydedilen belge, ilgili birime veya makama </a:t>
            </a:r>
            <a:r>
              <a:rPr lang="tr-TR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havele</a:t>
            </a:r>
            <a:r>
              <a:rPr lang="tr-TR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edilir</a:t>
            </a:r>
            <a:r>
              <a:rPr lang="en-US" altLang="tr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dirty="0"/>
          </a:p>
        </p:txBody>
      </p:sp>
      <p:pic>
        <p:nvPicPr>
          <p:cNvPr id="2097207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83" y="2971646"/>
            <a:ext cx="6351791" cy="4763844"/>
          </a:xfrm>
          <a:prstGeom prst="rect">
            <a:avLst/>
          </a:prstGeom>
        </p:spPr>
      </p:pic>
      <p:pic>
        <p:nvPicPr>
          <p:cNvPr id="2097208" name="Resim 209720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652862" y="3116180"/>
            <a:ext cx="6360606" cy="4791656"/>
          </a:xfrm>
          <a:prstGeom prst="rect">
            <a:avLst/>
          </a:prstGeom>
        </p:spPr>
      </p:pic>
      <p:sp>
        <p:nvSpPr>
          <p:cNvPr id="1049125" name="Dikdörtgen 5"/>
          <p:cNvSpPr/>
          <p:nvPr/>
        </p:nvSpPr>
        <p:spPr>
          <a:xfrm>
            <a:off x="16947701" y="8894920"/>
            <a:ext cx="5894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ile at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imzal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belgeler</a:t>
            </a:r>
            <a:r>
              <a:rPr lang="tr-TR" altLang="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ilgili</a:t>
            </a:r>
            <a:r>
              <a:rPr lang="en-US" altLang="t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birimde dosyalan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8" name="Rectangle 30"/>
          <p:cNvSpPr/>
          <p:nvPr/>
        </p:nvSpPr>
        <p:spPr>
          <a:xfrm>
            <a:off x="18403154" y="9768416"/>
            <a:ext cx="5980846" cy="4373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129" name="Rectangle 31"/>
          <p:cNvSpPr/>
          <p:nvPr/>
        </p:nvSpPr>
        <p:spPr>
          <a:xfrm>
            <a:off x="6021532" y="9768419"/>
            <a:ext cx="6387713" cy="4658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130" name="Rectangle 32"/>
          <p:cNvSpPr/>
          <p:nvPr/>
        </p:nvSpPr>
        <p:spPr>
          <a:xfrm>
            <a:off x="12043064" y="9768417"/>
            <a:ext cx="6387713" cy="4658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131" name="TextBox 58"/>
          <p:cNvSpPr txBox="1"/>
          <p:nvPr/>
        </p:nvSpPr>
        <p:spPr>
          <a:xfrm>
            <a:off x="6310361" y="10843030"/>
            <a:ext cx="5810054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0" dirty="0" smtClean="0">
                <a:latin typeface="Noto Sans" panose="020B0502040504020204"/>
                <a:cs typeface="Times New Roman" panose="02020603050405020304" pitchFamily="18" charset="0"/>
              </a:rPr>
              <a:t>« </a:t>
            </a:r>
            <a:r>
              <a:rPr lang="tr-TR" sz="3200" dirty="0" smtClean="0">
                <a:latin typeface="Noto Sans" panose="020B0502040504020204"/>
                <a:cs typeface="Times New Roman" panose="02020603050405020304" pitchFamily="18" charset="0"/>
              </a:rPr>
              <a:t>Bu belge güvenli elektronik imza ile imzalanmıştır</a:t>
            </a:r>
            <a:r>
              <a:rPr lang="tr-TR" sz="3200" b="0" dirty="0" smtClean="0">
                <a:latin typeface="Noto Sans" panose="020B0502040504020204"/>
                <a:cs typeface="Times New Roman" panose="02020603050405020304" pitchFamily="18" charset="0"/>
              </a:rPr>
              <a:t>.» </a:t>
            </a:r>
          </a:p>
        </p:txBody>
      </p:sp>
      <p:sp>
        <p:nvSpPr>
          <p:cNvPr id="1049132" name="TextBox 60"/>
          <p:cNvSpPr txBox="1"/>
          <p:nvPr/>
        </p:nvSpPr>
        <p:spPr>
          <a:xfrm>
            <a:off x="12928634" y="10461193"/>
            <a:ext cx="4616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latin typeface="Noto Sans" panose="020B0502040504020204"/>
                <a:cs typeface="Times New Roman" panose="02020603050405020304" pitchFamily="18" charset="0"/>
              </a:rPr>
              <a:t>Doğrulama Kodu</a:t>
            </a:r>
            <a:endParaRPr lang="tr-TR" sz="340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9133" name="TextBox 62"/>
          <p:cNvSpPr txBox="1"/>
          <p:nvPr/>
        </p:nvSpPr>
        <p:spPr>
          <a:xfrm>
            <a:off x="18403154" y="11067504"/>
            <a:ext cx="5524043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20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E-</a:t>
            </a:r>
            <a:r>
              <a:rPr lang="en-US" altLang="tr" sz="320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devlet Belge</a:t>
            </a:r>
            <a:r>
              <a:rPr lang="tr-TR" sz="320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Doğrulama Hizmeti</a:t>
            </a:r>
            <a:endParaRPr lang="en-GB" sz="320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34" name="TextBox 41"/>
          <p:cNvSpPr txBox="1"/>
          <p:nvPr/>
        </p:nvSpPr>
        <p:spPr>
          <a:xfrm>
            <a:off x="1546191" y="1316230"/>
            <a:ext cx="1236377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Belgenin Doğrulaması</a:t>
            </a:r>
            <a:endParaRPr lang="en-GB" sz="66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09" name="Picture 2" descr="Download Animated Gif Searching | PNG &amp; GIF BAS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771" y="3711805"/>
            <a:ext cx="7237592" cy="5428194"/>
          </a:xfrm>
          <a:prstGeom prst="rect">
            <a:avLst/>
          </a:prstGeom>
          <a:noFill/>
        </p:spPr>
      </p:pic>
      <p:sp>
        <p:nvSpPr>
          <p:cNvPr id="1049135" name="Dikdörtgen 3"/>
          <p:cNvSpPr/>
          <p:nvPr/>
        </p:nvSpPr>
        <p:spPr>
          <a:xfrm>
            <a:off x="9165785" y="11079617"/>
            <a:ext cx="12192000" cy="18821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tr-TR" dirty="0" smtClean="0"/>
              <a:t>XXXXX-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XXXXX-XXXXX-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XXXXX</a:t>
            </a:r>
            <a:endParaRPr lang="tr-TR" dirty="0"/>
          </a:p>
        </p:txBody>
      </p:sp>
      <p:pic>
        <p:nvPicPr>
          <p:cNvPr id="2097210" name="Picture 4" descr="Wonderful animation | Instagram animation, Motion design animation, Motion  graphics desig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1987" y="3569580"/>
            <a:ext cx="7616856" cy="5712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9136" name="Rectangle 31"/>
          <p:cNvSpPr/>
          <p:nvPr/>
        </p:nvSpPr>
        <p:spPr>
          <a:xfrm>
            <a:off x="0" y="9768418"/>
            <a:ext cx="6021532" cy="4658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/>
          </a:p>
        </p:txBody>
      </p:sp>
      <p:sp>
        <p:nvSpPr>
          <p:cNvPr id="1049137" name="TextBox 58"/>
          <p:cNvSpPr txBox="1"/>
          <p:nvPr/>
        </p:nvSpPr>
        <p:spPr>
          <a:xfrm>
            <a:off x="500307" y="10971895"/>
            <a:ext cx="5810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latin typeface="Noto Sans" panose="020B0502040504020204"/>
                <a:cs typeface="Times New Roman" panose="02020603050405020304" pitchFamily="18" charset="0"/>
              </a:rPr>
              <a:t>Belge, üretildiği ortamda geçerlidir.</a:t>
            </a:r>
          </a:p>
        </p:txBody>
      </p:sp>
      <p:pic>
        <p:nvPicPr>
          <p:cNvPr id="2097211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7067" y="4756619"/>
            <a:ext cx="6697425" cy="333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8" name="TextBox 41"/>
          <p:cNvSpPr txBox="1"/>
          <p:nvPr/>
        </p:nvSpPr>
        <p:spPr>
          <a:xfrm>
            <a:off x="332157" y="3845243"/>
            <a:ext cx="947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4800" kern="1200" spc="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Üst veri</a:t>
            </a:r>
            <a:endParaRPr lang="en-GB" sz="6000" kern="1200" spc="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12" name="Picture 2" descr="folder.gif 800×600 pixel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9086" y="2721870"/>
            <a:ext cx="9937699" cy="5656512"/>
          </a:xfrm>
          <a:prstGeom prst="rect">
            <a:avLst/>
          </a:prstGeom>
          <a:noFill/>
        </p:spPr>
      </p:pic>
      <p:grpSp>
        <p:nvGrpSpPr>
          <p:cNvPr id="257" name="Group 33"/>
          <p:cNvGrpSpPr/>
          <p:nvPr/>
        </p:nvGrpSpPr>
        <p:grpSpPr>
          <a:xfrm>
            <a:off x="1440873" y="2350903"/>
            <a:ext cx="10614124" cy="8886227"/>
            <a:chOff x="2244725" y="2692929"/>
            <a:chExt cx="3076575" cy="2457450"/>
          </a:xfrm>
        </p:grpSpPr>
        <p:sp>
          <p:nvSpPr>
            <p:cNvPr id="1049139" name="Freeform 14"/>
            <p:cNvSpPr/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40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41" name="Freeform 16"/>
            <p:cNvSpPr/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42" name="Freeform 17"/>
            <p:cNvSpPr/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43" name="Freeform 18"/>
            <p:cNvSpPr/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9144" name="Metin kutusu 24"/>
          <p:cNvSpPr txBox="1"/>
          <p:nvPr/>
        </p:nvSpPr>
        <p:spPr>
          <a:xfrm>
            <a:off x="2901838" y="7074729"/>
            <a:ext cx="4279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/>
              <a:t>805.01.01</a:t>
            </a:r>
            <a:endParaRPr lang="tr-TR" sz="4400" dirty="0"/>
          </a:p>
        </p:txBody>
      </p:sp>
      <p:sp>
        <p:nvSpPr>
          <p:cNvPr id="1049145" name="Dikdörtgen 6"/>
          <p:cNvSpPr/>
          <p:nvPr/>
        </p:nvSpPr>
        <p:spPr>
          <a:xfrm>
            <a:off x="13023729" y="1643380"/>
            <a:ext cx="10443862" cy="10659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İşlemi tamamlanan belge vakit kaybetmeden </a:t>
            </a:r>
            <a:r>
              <a:rPr lang="tr-T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EBYS’de</a:t>
            </a:r>
            <a:r>
              <a:rPr lang="tr-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klasöre kaldırılarak dosyala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bir belgenin saklama süresi vard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13" name="Resim 20972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235" y="6787227"/>
            <a:ext cx="5360440" cy="352569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3023729" y="3692769"/>
            <a:ext cx="9853856" cy="262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Açıklama:  11.01.2021 tarihli E-23454 sayılı yazı ile cevaplanmıştır veya işlemi tamamlanmıştır.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50"/>
                                        <p:tgtEl>
                                          <p:spTgt spid="209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Freeform 6"/>
          <p:cNvSpPr/>
          <p:nvPr/>
        </p:nvSpPr>
        <p:spPr bwMode="auto">
          <a:xfrm>
            <a:off x="2668278" y="4754969"/>
            <a:ext cx="20016" cy="24634"/>
          </a:xfrm>
          <a:custGeom>
            <a:avLst/>
            <a:gdLst>
              <a:gd name="T0" fmla="*/ 10 w 11"/>
              <a:gd name="T1" fmla="*/ 0 h 13"/>
              <a:gd name="T2" fmla="*/ 4 w 11"/>
              <a:gd name="T3" fmla="*/ 13 h 13"/>
              <a:gd name="T4" fmla="*/ 10 w 11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0"/>
                </a:moveTo>
                <a:cubicBezTo>
                  <a:pt x="11" y="6"/>
                  <a:pt x="9" y="10"/>
                  <a:pt x="4" y="13"/>
                </a:cubicBezTo>
                <a:cubicBezTo>
                  <a:pt x="0" y="6"/>
                  <a:pt x="3" y="2"/>
                  <a:pt x="10" y="0"/>
                </a:cubicBezTo>
                <a:close/>
              </a:path>
            </a:pathLst>
          </a:custGeom>
          <a:solidFill>
            <a:srgbClr val="8D9A9A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0" name="Freeform 7"/>
          <p:cNvSpPr/>
          <p:nvPr/>
        </p:nvSpPr>
        <p:spPr bwMode="auto">
          <a:xfrm>
            <a:off x="12070777" y="4754969"/>
            <a:ext cx="23094" cy="24634"/>
          </a:xfrm>
          <a:custGeom>
            <a:avLst/>
            <a:gdLst>
              <a:gd name="T0" fmla="*/ 8 w 12"/>
              <a:gd name="T1" fmla="*/ 13 h 13"/>
              <a:gd name="T2" fmla="*/ 2 w 12"/>
              <a:gd name="T3" fmla="*/ 0 h 13"/>
              <a:gd name="T4" fmla="*/ 8 w 12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3">
                <a:moveTo>
                  <a:pt x="8" y="13"/>
                </a:moveTo>
                <a:cubicBezTo>
                  <a:pt x="2" y="10"/>
                  <a:pt x="0" y="6"/>
                  <a:pt x="2" y="0"/>
                </a:cubicBezTo>
                <a:cubicBezTo>
                  <a:pt x="9" y="2"/>
                  <a:pt x="12" y="6"/>
                  <a:pt x="8" y="13"/>
                </a:cubicBezTo>
                <a:close/>
              </a:path>
            </a:pathLst>
          </a:custGeom>
          <a:solidFill>
            <a:srgbClr val="8D9A9A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1" name="Freeform 8"/>
          <p:cNvSpPr/>
          <p:nvPr/>
        </p:nvSpPr>
        <p:spPr bwMode="auto">
          <a:xfrm>
            <a:off x="12081553" y="4798079"/>
            <a:ext cx="23094" cy="21554"/>
          </a:xfrm>
          <a:custGeom>
            <a:avLst/>
            <a:gdLst>
              <a:gd name="T0" fmla="*/ 6 w 12"/>
              <a:gd name="T1" fmla="*/ 11 h 11"/>
              <a:gd name="T2" fmla="*/ 5 w 12"/>
              <a:gd name="T3" fmla="*/ 0 h 11"/>
              <a:gd name="T4" fmla="*/ 6 w 12"/>
              <a:gd name="T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1">
                <a:moveTo>
                  <a:pt x="6" y="11"/>
                </a:moveTo>
                <a:cubicBezTo>
                  <a:pt x="1" y="8"/>
                  <a:pt x="0" y="4"/>
                  <a:pt x="5" y="0"/>
                </a:cubicBezTo>
                <a:cubicBezTo>
                  <a:pt x="10" y="3"/>
                  <a:pt x="12" y="7"/>
                  <a:pt x="6" y="11"/>
                </a:cubicBezTo>
                <a:close/>
              </a:path>
            </a:pathLst>
          </a:custGeom>
          <a:solidFill>
            <a:srgbClr val="8D9A9A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2" name="Freeform 12"/>
          <p:cNvSpPr/>
          <p:nvPr/>
        </p:nvSpPr>
        <p:spPr bwMode="auto">
          <a:xfrm>
            <a:off x="13153132" y="10995075"/>
            <a:ext cx="4620" cy="6158"/>
          </a:xfrm>
          <a:custGeom>
            <a:avLst/>
            <a:gdLst>
              <a:gd name="T0" fmla="*/ 0 w 2"/>
              <a:gd name="T1" fmla="*/ 3 h 3"/>
              <a:gd name="T2" fmla="*/ 1 w 2"/>
              <a:gd name="T3" fmla="*/ 2 h 3"/>
              <a:gd name="T4" fmla="*/ 2 w 2"/>
              <a:gd name="T5" fmla="*/ 0 h 3"/>
              <a:gd name="T6" fmla="*/ 0 w 2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3">
                <a:moveTo>
                  <a:pt x="0" y="3"/>
                </a:moveTo>
                <a:cubicBezTo>
                  <a:pt x="0" y="2"/>
                  <a:pt x="1" y="2"/>
                  <a:pt x="1" y="2"/>
                </a:cubicBezTo>
                <a:cubicBezTo>
                  <a:pt x="1" y="2"/>
                  <a:pt x="2" y="1"/>
                  <a:pt x="2" y="0"/>
                </a:cubicBezTo>
                <a:cubicBezTo>
                  <a:pt x="1" y="1"/>
                  <a:pt x="1" y="2"/>
                  <a:pt x="0" y="3"/>
                </a:cubicBezTo>
                <a:close/>
              </a:path>
            </a:pathLst>
          </a:custGeom>
          <a:solidFill>
            <a:srgbClr val="F5F6F8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3" name="Freeform 13"/>
          <p:cNvSpPr/>
          <p:nvPr/>
        </p:nvSpPr>
        <p:spPr bwMode="auto">
          <a:xfrm>
            <a:off x="1604396" y="10995074"/>
            <a:ext cx="4620" cy="3080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2 w 2"/>
              <a:gd name="T5" fmla="*/ 2 h 2"/>
              <a:gd name="T6" fmla="*/ 0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0" y="1"/>
                  <a:pt x="1" y="2"/>
                  <a:pt x="1" y="2"/>
                </a:cubicBezTo>
                <a:cubicBezTo>
                  <a:pt x="1" y="2"/>
                  <a:pt x="1" y="2"/>
                  <a:pt x="2" y="2"/>
                </a:cubicBezTo>
                <a:cubicBezTo>
                  <a:pt x="1" y="2"/>
                  <a:pt x="1" y="1"/>
                  <a:pt x="0" y="0"/>
                </a:cubicBezTo>
                <a:close/>
              </a:path>
            </a:pathLst>
          </a:custGeom>
          <a:solidFill>
            <a:srgbClr val="F5F6F8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4" name="TextBox 1"/>
          <p:cNvSpPr txBox="1"/>
          <p:nvPr/>
        </p:nvSpPr>
        <p:spPr>
          <a:xfrm>
            <a:off x="0" y="1204344"/>
            <a:ext cx="9534979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Belge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735" name="Metin"/>
          <p:cNvSpPr txBox="1"/>
          <p:nvPr/>
        </p:nvSpPr>
        <p:spPr>
          <a:xfrm>
            <a:off x="8281779" y="6858431"/>
            <a:ext cx="14436436" cy="8491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423757"/>
              </a:buClr>
              <a:buSzPct val="100000"/>
              <a:buFont typeface="Arial" panose="020B0604020202020204" pitchFamily="34" charset="0"/>
              <a:buChar char="•"/>
              <a:defRPr sz="4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4400" dirty="0" smtClean="0">
              <a:solidFill>
                <a:schemeClr val="tx2">
                  <a:lumMod val="75000"/>
                  <a:lumOff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  <a:p>
            <a:endParaRPr lang="tr-TR" sz="4400" dirty="0" smtClean="0">
              <a:solidFill>
                <a:schemeClr val="tx2">
                  <a:lumMod val="75000"/>
                  <a:lumOff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tr-TR" dirty="0" smtClean="0">
              <a:solidFill>
                <a:schemeClr val="tx2">
                  <a:lumMod val="75000"/>
                  <a:lumOff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8736" name="TextBox 88"/>
          <p:cNvSpPr txBox="1"/>
          <p:nvPr/>
        </p:nvSpPr>
        <p:spPr>
          <a:xfrm>
            <a:off x="1701834" y="2752977"/>
            <a:ext cx="20373389" cy="4142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b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belge, </a:t>
            </a:r>
            <a:r>
              <a:rPr lang="tr-TR" b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ortamda güvenli elektronik imza ile imzalanarak hazırlanmış kaydı ifade eder.</a:t>
            </a:r>
          </a:p>
          <a:p>
            <a:pPr>
              <a:spcBef>
                <a:spcPts val="8400"/>
              </a:spcBef>
            </a:pPr>
            <a:endParaRPr lang="tr-TR" b="0" dirty="0" smtClean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>
              <a:spcBef>
                <a:spcPts val="0"/>
              </a:spcBef>
            </a:pPr>
            <a:endParaRPr lang="tr-TR" b="0" dirty="0" smtClean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>
              <a:spcBef>
                <a:spcPts val="0"/>
              </a:spcBef>
            </a:pPr>
            <a:endParaRPr lang="tr-TR" b="0" dirty="0" smtClean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737" name="Dikdörtgen 2"/>
          <p:cNvSpPr/>
          <p:nvPr/>
        </p:nvSpPr>
        <p:spPr>
          <a:xfrm>
            <a:off x="551161" y="11378788"/>
            <a:ext cx="21142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200"/>
              </a:spcBef>
            </a:pPr>
            <a:r>
              <a:rPr lang="tr-TR" b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EBYS </a:t>
            </a:r>
            <a:r>
              <a:rPr lang="tr-TR" b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yazılımları ile entegre veri depolama ünitelerinde muhafaza edilir.</a:t>
            </a:r>
            <a:endParaRPr lang="en-US" b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3145745" name="Düz Bağlayıcı 25"/>
          <p:cNvCxnSpPr>
            <a:cxnSpLocks/>
          </p:cNvCxnSpPr>
          <p:nvPr/>
        </p:nvCxnSpPr>
        <p:spPr>
          <a:xfrm>
            <a:off x="7415340" y="7541823"/>
            <a:ext cx="2119639" cy="327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8" name="Akış Çizelgesi: Bağlayıcı 27"/>
          <p:cNvSpPr/>
          <p:nvPr/>
        </p:nvSpPr>
        <p:spPr>
          <a:xfrm>
            <a:off x="8025017" y="7270304"/>
            <a:ext cx="475239" cy="48701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145746" name="Düz Bağlayıcı 28"/>
          <p:cNvCxnSpPr>
            <a:cxnSpLocks/>
          </p:cNvCxnSpPr>
          <p:nvPr/>
        </p:nvCxnSpPr>
        <p:spPr>
          <a:xfrm>
            <a:off x="13040917" y="7592291"/>
            <a:ext cx="18111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9" name="Akış Çizelgesi: Bağlayıcı 29"/>
          <p:cNvSpPr/>
          <p:nvPr/>
        </p:nvSpPr>
        <p:spPr>
          <a:xfrm>
            <a:off x="13971031" y="7358516"/>
            <a:ext cx="475239" cy="48701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97161" name="Picture 8" descr="Geek Servers - The Server Exper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072" y="5023266"/>
            <a:ext cx="6651538" cy="5644532"/>
          </a:xfrm>
          <a:prstGeom prst="rect">
            <a:avLst/>
          </a:prstGeom>
          <a:noFill/>
        </p:spPr>
      </p:pic>
      <p:pic>
        <p:nvPicPr>
          <p:cNvPr id="2097162" name="Picture 4" descr="Resources – ADD-u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75032" y="4342069"/>
            <a:ext cx="8089330" cy="6066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9" name="Group 33"/>
          <p:cNvGrpSpPr/>
          <p:nvPr/>
        </p:nvGrpSpPr>
        <p:grpSpPr>
          <a:xfrm>
            <a:off x="14800367" y="4120391"/>
            <a:ext cx="8735456" cy="7622186"/>
            <a:chOff x="2244725" y="2692929"/>
            <a:chExt cx="3076575" cy="2457450"/>
          </a:xfrm>
        </p:grpSpPr>
        <p:sp>
          <p:nvSpPr>
            <p:cNvPr id="1048740" name="Freeform 14"/>
            <p:cNvSpPr/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41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42" name="Freeform 16"/>
            <p:cNvSpPr/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43" name="Freeform 17"/>
            <p:cNvSpPr/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44" name="Freeform 18"/>
            <p:cNvSpPr/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97163" name="Picture 2" descr="Electronic Document Management Services from Print2eFor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31070" y="5974992"/>
            <a:ext cx="4382219" cy="328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8" name="Metin"/>
          <p:cNvSpPr txBox="1"/>
          <p:nvPr/>
        </p:nvSpPr>
        <p:spPr>
          <a:xfrm>
            <a:off x="1691387" y="4909836"/>
            <a:ext cx="12309232" cy="5954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423757"/>
              </a:buClr>
              <a:buSzPct val="100000"/>
              <a:buFont typeface="Arial" panose="020B0604020202020204" pitchFamily="34" charset="0"/>
              <a:buChar char="•"/>
              <a:defRPr sz="4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tr-TR" b="0" dirty="0" smtClean="0"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tr-TR" b="0" dirty="0" smtClean="0"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2400"/>
              </a:spcBef>
              <a:spcAft>
                <a:spcPts val="800"/>
              </a:spcAft>
              <a:buNone/>
            </a:pPr>
            <a:endParaRPr lang="tr-TR" b="0" dirty="0"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tr-TR" b="0" dirty="0"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9159" name="TextBox 1"/>
          <p:cNvSpPr txBox="1"/>
          <p:nvPr/>
        </p:nvSpPr>
        <p:spPr>
          <a:xfrm>
            <a:off x="1709558" y="1283813"/>
            <a:ext cx="97212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en-US" altLang="tr" sz="5400" kern="1200" spc="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Belgeye Eri</a:t>
            </a:r>
            <a:r>
              <a:rPr lang="tr" altLang="tr" sz="5400" kern="1200" spc="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ş</a:t>
            </a:r>
            <a:r>
              <a:rPr lang="en-US" altLang="tr" sz="5400" kern="1200" spc="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im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60" name="Arrow: Pentagon 5"/>
          <p:cNvSpPr/>
          <p:nvPr/>
        </p:nvSpPr>
        <p:spPr>
          <a:xfrm>
            <a:off x="1759065" y="4034002"/>
            <a:ext cx="3813314" cy="1373918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tr-TR" sz="3600" b="0" dirty="0"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Konu kodu</a:t>
            </a:r>
            <a:endParaRPr lang="en-US" sz="3600" b="0" kern="1200" spc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163" name="Metin kutusu 2"/>
          <p:cNvSpPr txBox="1"/>
          <p:nvPr/>
        </p:nvSpPr>
        <p:spPr>
          <a:xfrm>
            <a:off x="7506757" y="4264826"/>
            <a:ext cx="10141527" cy="42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774.01.04</a:t>
            </a:r>
          </a:p>
          <a:p>
            <a:pPr>
              <a:spcBef>
                <a:spcPts val="0"/>
              </a:spcBef>
            </a:pPr>
            <a:endParaRPr lang="tr-TR" dirty="0" smtClean="0"/>
          </a:p>
          <a:p>
            <a:pPr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2097214" name="Picture 6" descr="Seri ilanlar bültenimiz güncellendi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4967" y="1120268"/>
            <a:ext cx="10359563" cy="7201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4" name="Group 33"/>
          <p:cNvGrpSpPr/>
          <p:nvPr/>
        </p:nvGrpSpPr>
        <p:grpSpPr>
          <a:xfrm>
            <a:off x="13274967" y="1101835"/>
            <a:ext cx="10614124" cy="8886227"/>
            <a:chOff x="2244725" y="2692929"/>
            <a:chExt cx="3076575" cy="2457450"/>
          </a:xfrm>
        </p:grpSpPr>
        <p:sp>
          <p:nvSpPr>
            <p:cNvPr id="1049164" name="Freeform 14"/>
            <p:cNvSpPr/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65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66" name="Freeform 16"/>
            <p:cNvSpPr/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67" name="Freeform 17"/>
            <p:cNvSpPr/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68" name="Freeform 18"/>
            <p:cNvSpPr/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9" name="TextBox 41"/>
          <p:cNvSpPr txBox="1"/>
          <p:nvPr/>
        </p:nvSpPr>
        <p:spPr>
          <a:xfrm>
            <a:off x="332157" y="3845243"/>
            <a:ext cx="947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4800" kern="1200" spc="0" dirty="0" smtClean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Üst veri</a:t>
            </a:r>
            <a:endParaRPr lang="en-GB" sz="6000" kern="1200" spc="0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170" name="Dikdörtgen 6"/>
          <p:cNvSpPr/>
          <p:nvPr/>
        </p:nvSpPr>
        <p:spPr>
          <a:xfrm>
            <a:off x="3160966" y="9874357"/>
            <a:ext cx="7142311" cy="242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Saklama s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 dolanlar tasfiye s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recine ge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15" name="Resim 209721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872" y="3845243"/>
            <a:ext cx="7277746" cy="3953885"/>
          </a:xfrm>
          <a:prstGeom prst="rect">
            <a:avLst/>
          </a:prstGeom>
        </p:spPr>
      </p:pic>
      <p:sp>
        <p:nvSpPr>
          <p:cNvPr id="1049171" name="Dikdörtgen 6"/>
          <p:cNvSpPr/>
          <p:nvPr/>
        </p:nvSpPr>
        <p:spPr>
          <a:xfrm>
            <a:off x="14647075" y="9326911"/>
            <a:ext cx="9388881" cy="688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Devlet Ar</a:t>
            </a:r>
            <a:r>
              <a:rPr lang="tr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n-US" altLang="t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ivlerine Transfer</a:t>
            </a:r>
            <a:endParaRPr lang="tr-T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9172" name="TextBox 41"/>
          <p:cNvSpPr txBox="1"/>
          <p:nvPr/>
        </p:nvSpPr>
        <p:spPr>
          <a:xfrm>
            <a:off x="1546191" y="1316230"/>
            <a:ext cx="12363772" cy="89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en-US" altLang="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Tasfiye</a:t>
            </a:r>
            <a:endParaRPr lang="en-GB" sz="66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16" name="Resim 20972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63" y="3279075"/>
            <a:ext cx="7332713" cy="552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75" name="Straight Connector 16"/>
          <p:cNvCxnSpPr>
            <a:cxnSpLocks/>
          </p:cNvCxnSpPr>
          <p:nvPr/>
        </p:nvCxnSpPr>
        <p:spPr>
          <a:xfrm>
            <a:off x="12382500" y="3624359"/>
            <a:ext cx="0" cy="70968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85" name="Dikdörtgen 1"/>
          <p:cNvSpPr/>
          <p:nvPr/>
        </p:nvSpPr>
        <p:spPr>
          <a:xfrm>
            <a:off x="2187677" y="1614244"/>
            <a:ext cx="21739124" cy="169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0" dirty="0" err="1">
                <a:latin typeface="Noto Sans" panose="020B0502040504020204"/>
                <a:cs typeface="Times New Roman" panose="02020603050405020304" pitchFamily="18" charset="0"/>
              </a:rPr>
              <a:t>EBYS’de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 Güvenli Elektronik İmza ile üretilen veya alınan belgeler “Resmi Yazışmalarda Uygulanacak Usul ve Esaslar Hakkında Yönetmelik’in 4. maddesine göre sadece elektronik ortamda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saklanacağından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dolayı ayrıca çıktı alıp fiziksel ortamda saklanmamalıdır.</a:t>
            </a:r>
          </a:p>
        </p:txBody>
      </p:sp>
      <p:pic>
        <p:nvPicPr>
          <p:cNvPr id="2097217" name="Picture 2" descr="C:\Users\ahmet.akbayir\Desktop\3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5260" y="5235390"/>
            <a:ext cx="9078766" cy="616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218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480" y="5430141"/>
            <a:ext cx="7382908" cy="529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 8"/>
          <p:cNvGrpSpPr/>
          <p:nvPr/>
        </p:nvGrpSpPr>
        <p:grpSpPr>
          <a:xfrm>
            <a:off x="16885423" y="1736003"/>
            <a:ext cx="2663448" cy="2545048"/>
            <a:chOff x="3990975" y="1404938"/>
            <a:chExt cx="4213225" cy="4019550"/>
          </a:xfrm>
          <a:solidFill>
            <a:schemeClr val="accent2"/>
          </a:solidFill>
        </p:grpSpPr>
        <p:sp>
          <p:nvSpPr>
            <p:cNvPr id="1049186" name="Freeform 5"/>
            <p:cNvSpPr/>
            <p:nvPr/>
          </p:nvSpPr>
          <p:spPr bwMode="auto">
            <a:xfrm>
              <a:off x="5448300" y="1404938"/>
              <a:ext cx="2755900" cy="3795713"/>
            </a:xfrm>
            <a:custGeom>
              <a:avLst/>
              <a:gdLst>
                <a:gd name="T0" fmla="*/ 425 w 894"/>
                <a:gd name="T1" fmla="*/ 455 h 1221"/>
                <a:gd name="T2" fmla="*/ 447 w 894"/>
                <a:gd name="T3" fmla="*/ 455 h 1221"/>
                <a:gd name="T4" fmla="*/ 785 w 894"/>
                <a:gd name="T5" fmla="*/ 456 h 1221"/>
                <a:gd name="T6" fmla="*/ 893 w 894"/>
                <a:gd name="T7" fmla="*/ 557 h 1221"/>
                <a:gd name="T8" fmla="*/ 815 w 894"/>
                <a:gd name="T9" fmla="*/ 657 h 1221"/>
                <a:gd name="T10" fmla="*/ 798 w 894"/>
                <a:gd name="T11" fmla="*/ 662 h 1221"/>
                <a:gd name="T12" fmla="*/ 858 w 894"/>
                <a:gd name="T13" fmla="*/ 773 h 1221"/>
                <a:gd name="T14" fmla="*/ 764 w 894"/>
                <a:gd name="T15" fmla="*/ 856 h 1221"/>
                <a:gd name="T16" fmla="*/ 825 w 894"/>
                <a:gd name="T17" fmla="*/ 961 h 1221"/>
                <a:gd name="T18" fmla="*/ 736 w 894"/>
                <a:gd name="T19" fmla="*/ 1043 h 1221"/>
                <a:gd name="T20" fmla="*/ 750 w 894"/>
                <a:gd name="T21" fmla="*/ 1053 h 1221"/>
                <a:gd name="T22" fmla="*/ 788 w 894"/>
                <a:gd name="T23" fmla="*/ 1156 h 1221"/>
                <a:gd name="T24" fmla="*/ 703 w 894"/>
                <a:gd name="T25" fmla="*/ 1220 h 1221"/>
                <a:gd name="T26" fmla="*/ 41 w 894"/>
                <a:gd name="T27" fmla="*/ 1220 h 1221"/>
                <a:gd name="T28" fmla="*/ 0 w 894"/>
                <a:gd name="T29" fmla="*/ 1179 h 1221"/>
                <a:gd name="T30" fmla="*/ 1 w 894"/>
                <a:gd name="T31" fmla="*/ 601 h 1221"/>
                <a:gd name="T32" fmla="*/ 13 w 894"/>
                <a:gd name="T33" fmla="*/ 566 h 1221"/>
                <a:gd name="T34" fmla="*/ 165 w 894"/>
                <a:gd name="T35" fmla="*/ 315 h 1221"/>
                <a:gd name="T36" fmla="*/ 188 w 894"/>
                <a:gd name="T37" fmla="*/ 234 h 1221"/>
                <a:gd name="T38" fmla="*/ 188 w 894"/>
                <a:gd name="T39" fmla="*/ 84 h 1221"/>
                <a:gd name="T40" fmla="*/ 256 w 894"/>
                <a:gd name="T41" fmla="*/ 9 h 1221"/>
                <a:gd name="T42" fmla="*/ 397 w 894"/>
                <a:gd name="T43" fmla="*/ 81 h 1221"/>
                <a:gd name="T44" fmla="*/ 450 w 894"/>
                <a:gd name="T45" fmla="*/ 278 h 1221"/>
                <a:gd name="T46" fmla="*/ 425 w 894"/>
                <a:gd name="T47" fmla="*/ 455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94" h="1221">
                  <a:moveTo>
                    <a:pt x="425" y="455"/>
                  </a:moveTo>
                  <a:cubicBezTo>
                    <a:pt x="431" y="455"/>
                    <a:pt x="439" y="455"/>
                    <a:pt x="447" y="455"/>
                  </a:cubicBezTo>
                  <a:cubicBezTo>
                    <a:pt x="559" y="455"/>
                    <a:pt x="672" y="455"/>
                    <a:pt x="785" y="456"/>
                  </a:cubicBezTo>
                  <a:cubicBezTo>
                    <a:pt x="847" y="456"/>
                    <a:pt x="893" y="499"/>
                    <a:pt x="893" y="557"/>
                  </a:cubicBezTo>
                  <a:cubicBezTo>
                    <a:pt x="894" y="605"/>
                    <a:pt x="863" y="645"/>
                    <a:pt x="815" y="657"/>
                  </a:cubicBezTo>
                  <a:cubicBezTo>
                    <a:pt x="810" y="658"/>
                    <a:pt x="805" y="660"/>
                    <a:pt x="798" y="662"/>
                  </a:cubicBezTo>
                  <a:cubicBezTo>
                    <a:pt x="843" y="688"/>
                    <a:pt x="867" y="723"/>
                    <a:pt x="858" y="773"/>
                  </a:cubicBezTo>
                  <a:cubicBezTo>
                    <a:pt x="850" y="822"/>
                    <a:pt x="816" y="846"/>
                    <a:pt x="764" y="856"/>
                  </a:cubicBezTo>
                  <a:cubicBezTo>
                    <a:pt x="808" y="880"/>
                    <a:pt x="832" y="913"/>
                    <a:pt x="825" y="961"/>
                  </a:cubicBezTo>
                  <a:cubicBezTo>
                    <a:pt x="817" y="1009"/>
                    <a:pt x="785" y="1033"/>
                    <a:pt x="736" y="1043"/>
                  </a:cubicBezTo>
                  <a:cubicBezTo>
                    <a:pt x="742" y="1048"/>
                    <a:pt x="746" y="1051"/>
                    <a:pt x="750" y="1053"/>
                  </a:cubicBezTo>
                  <a:cubicBezTo>
                    <a:pt x="786" y="1077"/>
                    <a:pt x="800" y="1115"/>
                    <a:pt x="788" y="1156"/>
                  </a:cubicBezTo>
                  <a:cubicBezTo>
                    <a:pt x="778" y="1192"/>
                    <a:pt x="742" y="1220"/>
                    <a:pt x="703" y="1220"/>
                  </a:cubicBezTo>
                  <a:cubicBezTo>
                    <a:pt x="482" y="1221"/>
                    <a:pt x="262" y="1220"/>
                    <a:pt x="41" y="1220"/>
                  </a:cubicBezTo>
                  <a:cubicBezTo>
                    <a:pt x="15" y="1220"/>
                    <a:pt x="0" y="1205"/>
                    <a:pt x="0" y="1179"/>
                  </a:cubicBezTo>
                  <a:cubicBezTo>
                    <a:pt x="0" y="986"/>
                    <a:pt x="0" y="794"/>
                    <a:pt x="1" y="601"/>
                  </a:cubicBezTo>
                  <a:cubicBezTo>
                    <a:pt x="1" y="589"/>
                    <a:pt x="7" y="577"/>
                    <a:pt x="13" y="566"/>
                  </a:cubicBezTo>
                  <a:cubicBezTo>
                    <a:pt x="63" y="482"/>
                    <a:pt x="114" y="399"/>
                    <a:pt x="165" y="315"/>
                  </a:cubicBezTo>
                  <a:cubicBezTo>
                    <a:pt x="181" y="290"/>
                    <a:pt x="188" y="263"/>
                    <a:pt x="188" y="234"/>
                  </a:cubicBezTo>
                  <a:cubicBezTo>
                    <a:pt x="188" y="184"/>
                    <a:pt x="188" y="134"/>
                    <a:pt x="188" y="84"/>
                  </a:cubicBezTo>
                  <a:cubicBezTo>
                    <a:pt x="188" y="36"/>
                    <a:pt x="207" y="15"/>
                    <a:pt x="256" y="9"/>
                  </a:cubicBezTo>
                  <a:cubicBezTo>
                    <a:pt x="320" y="0"/>
                    <a:pt x="363" y="33"/>
                    <a:pt x="397" y="81"/>
                  </a:cubicBezTo>
                  <a:cubicBezTo>
                    <a:pt x="438" y="140"/>
                    <a:pt x="456" y="207"/>
                    <a:pt x="450" y="278"/>
                  </a:cubicBezTo>
                  <a:cubicBezTo>
                    <a:pt x="445" y="336"/>
                    <a:pt x="434" y="394"/>
                    <a:pt x="425" y="4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187" name="Freeform 6"/>
            <p:cNvSpPr/>
            <p:nvPr/>
          </p:nvSpPr>
          <p:spPr bwMode="auto">
            <a:xfrm>
              <a:off x="3990975" y="3230563"/>
              <a:ext cx="1250950" cy="2193925"/>
            </a:xfrm>
            <a:custGeom>
              <a:avLst/>
              <a:gdLst>
                <a:gd name="T0" fmla="*/ 406 w 406"/>
                <a:gd name="T1" fmla="*/ 353 h 706"/>
                <a:gd name="T2" fmla="*/ 406 w 406"/>
                <a:gd name="T3" fmla="*/ 659 h 706"/>
                <a:gd name="T4" fmla="*/ 358 w 406"/>
                <a:gd name="T5" fmla="*/ 706 h 706"/>
                <a:gd name="T6" fmla="*/ 45 w 406"/>
                <a:gd name="T7" fmla="*/ 706 h 706"/>
                <a:gd name="T8" fmla="*/ 0 w 406"/>
                <a:gd name="T9" fmla="*/ 660 h 706"/>
                <a:gd name="T10" fmla="*/ 2 w 406"/>
                <a:gd name="T11" fmla="*/ 224 h 706"/>
                <a:gd name="T12" fmla="*/ 2 w 406"/>
                <a:gd name="T13" fmla="*/ 48 h 706"/>
                <a:gd name="T14" fmla="*/ 50 w 406"/>
                <a:gd name="T15" fmla="*/ 0 h 706"/>
                <a:gd name="T16" fmla="*/ 356 w 406"/>
                <a:gd name="T17" fmla="*/ 0 h 706"/>
                <a:gd name="T18" fmla="*/ 406 w 406"/>
                <a:gd name="T19" fmla="*/ 49 h 706"/>
                <a:gd name="T20" fmla="*/ 406 w 406"/>
                <a:gd name="T21" fmla="*/ 353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6" h="706">
                  <a:moveTo>
                    <a:pt x="406" y="353"/>
                  </a:moveTo>
                  <a:cubicBezTo>
                    <a:pt x="406" y="455"/>
                    <a:pt x="406" y="557"/>
                    <a:pt x="406" y="659"/>
                  </a:cubicBezTo>
                  <a:cubicBezTo>
                    <a:pt x="406" y="692"/>
                    <a:pt x="392" y="706"/>
                    <a:pt x="358" y="706"/>
                  </a:cubicBezTo>
                  <a:cubicBezTo>
                    <a:pt x="254" y="706"/>
                    <a:pt x="149" y="706"/>
                    <a:pt x="45" y="706"/>
                  </a:cubicBezTo>
                  <a:cubicBezTo>
                    <a:pt x="13" y="706"/>
                    <a:pt x="0" y="692"/>
                    <a:pt x="0" y="660"/>
                  </a:cubicBezTo>
                  <a:cubicBezTo>
                    <a:pt x="1" y="515"/>
                    <a:pt x="1" y="369"/>
                    <a:pt x="2" y="224"/>
                  </a:cubicBezTo>
                  <a:cubicBezTo>
                    <a:pt x="2" y="165"/>
                    <a:pt x="2" y="107"/>
                    <a:pt x="2" y="48"/>
                  </a:cubicBezTo>
                  <a:cubicBezTo>
                    <a:pt x="2" y="13"/>
                    <a:pt x="15" y="0"/>
                    <a:pt x="50" y="0"/>
                  </a:cubicBezTo>
                  <a:cubicBezTo>
                    <a:pt x="152" y="0"/>
                    <a:pt x="254" y="0"/>
                    <a:pt x="356" y="0"/>
                  </a:cubicBezTo>
                  <a:cubicBezTo>
                    <a:pt x="393" y="0"/>
                    <a:pt x="406" y="13"/>
                    <a:pt x="406" y="49"/>
                  </a:cubicBezTo>
                  <a:cubicBezTo>
                    <a:pt x="406" y="150"/>
                    <a:pt x="406" y="251"/>
                    <a:pt x="406" y="3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145776" name="Straight Connector 16"/>
          <p:cNvCxnSpPr>
            <a:cxnSpLocks/>
          </p:cNvCxnSpPr>
          <p:nvPr/>
        </p:nvCxnSpPr>
        <p:spPr>
          <a:xfrm>
            <a:off x="12382500" y="3624359"/>
            <a:ext cx="0" cy="70968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88" name="Dikdörtgen 1"/>
          <p:cNvSpPr/>
          <p:nvPr/>
        </p:nvSpPr>
        <p:spPr>
          <a:xfrm>
            <a:off x="2187677" y="1614244"/>
            <a:ext cx="21739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Belge Üretildiği Ortamda dosyalanmalıdır.</a:t>
            </a: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pic>
        <p:nvPicPr>
          <p:cNvPr id="2097219" name="Picture 8" descr="Geek Servers - The Server Exper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5368" y="5000793"/>
            <a:ext cx="6583558" cy="5586844"/>
          </a:xfrm>
          <a:prstGeom prst="rect">
            <a:avLst/>
          </a:prstGeom>
          <a:noFill/>
        </p:spPr>
      </p:pic>
      <p:pic>
        <p:nvPicPr>
          <p:cNvPr id="2097220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316" y="4794316"/>
            <a:ext cx="7396317" cy="539314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622" y="5000793"/>
            <a:ext cx="9810109" cy="6131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9" name="Dikdörtgen 3"/>
          <p:cNvSpPr/>
          <p:nvPr/>
        </p:nvSpPr>
        <p:spPr>
          <a:xfrm>
            <a:off x="1938293" y="1597949"/>
            <a:ext cx="5872481" cy="81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48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Standart Dosya Planı</a:t>
            </a:r>
            <a:endParaRPr lang="en-GB" sz="48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21" name="Resim 209722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47504" y="4739457"/>
            <a:ext cx="8026305" cy="5405016"/>
          </a:xfrm>
          <a:prstGeom prst="rect">
            <a:avLst/>
          </a:prstGeom>
        </p:spPr>
      </p:pic>
      <p:sp>
        <p:nvSpPr>
          <p:cNvPr id="1049190" name="Dikdörtgen 1"/>
          <p:cNvSpPr/>
          <p:nvPr/>
        </p:nvSpPr>
        <p:spPr>
          <a:xfrm>
            <a:off x="1281320" y="2964928"/>
            <a:ext cx="11298704" cy="72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tr" b="0" dirty="0" smtClean="0">
                <a:solidFill>
                  <a:schemeClr val="tx1"/>
                </a:solidFill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Belgelerin sistemli bir </a:t>
            </a:r>
            <a:r>
              <a:rPr lang="tr" altLang="tr" b="0" dirty="0" smtClean="0">
                <a:solidFill>
                  <a:schemeClr val="tx1"/>
                </a:solidFill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ş</a:t>
            </a:r>
            <a:r>
              <a:rPr lang="en-US" altLang="tr" b="0" dirty="0" smtClean="0">
                <a:solidFill>
                  <a:schemeClr val="tx1"/>
                </a:solidFill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ekilde dosyalanmas</a:t>
            </a:r>
            <a:r>
              <a:rPr lang="tr" altLang="tr" b="0" dirty="0" smtClean="0">
                <a:solidFill>
                  <a:schemeClr val="tx1"/>
                </a:solidFill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ı</a:t>
            </a:r>
            <a:r>
              <a:rPr lang="tr-TR" b="0" dirty="0" smtClean="0">
                <a:solidFill>
                  <a:schemeClr val="tx1"/>
                </a:solidFill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b="0" dirty="0">
              <a:solidFill>
                <a:schemeClr val="tx1"/>
              </a:solidFill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5" name="Group 74"/>
          <p:cNvGrpSpPr/>
          <p:nvPr/>
        </p:nvGrpSpPr>
        <p:grpSpPr>
          <a:xfrm>
            <a:off x="1281320" y="4556736"/>
            <a:ext cx="10766855" cy="5770458"/>
            <a:chOff x="796810" y="2238918"/>
            <a:chExt cx="5787454" cy="3328672"/>
          </a:xfrm>
        </p:grpSpPr>
        <p:sp>
          <p:nvSpPr>
            <p:cNvPr id="1049191" name="Freeform 5"/>
            <p:cNvSpPr>
              <a:spLocks noEditPoints="1"/>
            </p:cNvSpPr>
            <p:nvPr/>
          </p:nvSpPr>
          <p:spPr bwMode="auto">
            <a:xfrm>
              <a:off x="1330290" y="2238918"/>
              <a:ext cx="4719724" cy="3117743"/>
            </a:xfrm>
            <a:custGeom>
              <a:avLst/>
              <a:gdLst>
                <a:gd name="T0" fmla="*/ 4914 w 4918"/>
                <a:gd name="T1" fmla="*/ 178 h 3248"/>
                <a:gd name="T2" fmla="*/ 4915 w 4918"/>
                <a:gd name="T3" fmla="*/ 713 h 3248"/>
                <a:gd name="T4" fmla="*/ 4915 w 4918"/>
                <a:gd name="T5" fmla="*/ 2133 h 3248"/>
                <a:gd name="T6" fmla="*/ 4918 w 4918"/>
                <a:gd name="T7" fmla="*/ 3248 h 3248"/>
                <a:gd name="T8" fmla="*/ 1 w 4918"/>
                <a:gd name="T9" fmla="*/ 3248 h 3248"/>
                <a:gd name="T10" fmla="*/ 1 w 4918"/>
                <a:gd name="T11" fmla="*/ 2183 h 3248"/>
                <a:gd name="T12" fmla="*/ 0 w 4918"/>
                <a:gd name="T13" fmla="*/ 229 h 3248"/>
                <a:gd name="T14" fmla="*/ 8 w 4918"/>
                <a:gd name="T15" fmla="*/ 157 h 3248"/>
                <a:gd name="T16" fmla="*/ 14 w 4918"/>
                <a:gd name="T17" fmla="*/ 143 h 3248"/>
                <a:gd name="T18" fmla="*/ 141 w 4918"/>
                <a:gd name="T19" fmla="*/ 12 h 3248"/>
                <a:gd name="T20" fmla="*/ 218 w 4918"/>
                <a:gd name="T21" fmla="*/ 0 h 3248"/>
                <a:gd name="T22" fmla="*/ 4712 w 4918"/>
                <a:gd name="T23" fmla="*/ 1 h 3248"/>
                <a:gd name="T24" fmla="*/ 4905 w 4918"/>
                <a:gd name="T25" fmla="*/ 143 h 3248"/>
                <a:gd name="T26" fmla="*/ 4911 w 4918"/>
                <a:gd name="T27" fmla="*/ 157 h 3248"/>
                <a:gd name="T28" fmla="*/ 4913 w 4918"/>
                <a:gd name="T29" fmla="*/ 167 h 3248"/>
                <a:gd name="T30" fmla="*/ 4914 w 4918"/>
                <a:gd name="T31" fmla="*/ 178 h 3248"/>
                <a:gd name="T32" fmla="*/ 2459 w 4918"/>
                <a:gd name="T33" fmla="*/ 201 h 3248"/>
                <a:gd name="T34" fmla="*/ 267 w 4918"/>
                <a:gd name="T35" fmla="*/ 200 h 3248"/>
                <a:gd name="T36" fmla="*/ 233 w 4918"/>
                <a:gd name="T37" fmla="*/ 235 h 3248"/>
                <a:gd name="T38" fmla="*/ 233 w 4918"/>
                <a:gd name="T39" fmla="*/ 3008 h 3248"/>
                <a:gd name="T40" fmla="*/ 272 w 4918"/>
                <a:gd name="T41" fmla="*/ 3047 h 3248"/>
                <a:gd name="T42" fmla="*/ 4652 w 4918"/>
                <a:gd name="T43" fmla="*/ 3047 h 3248"/>
                <a:gd name="T44" fmla="*/ 4686 w 4918"/>
                <a:gd name="T45" fmla="*/ 3013 h 3248"/>
                <a:gd name="T46" fmla="*/ 4686 w 4918"/>
                <a:gd name="T47" fmla="*/ 235 h 3248"/>
                <a:gd name="T48" fmla="*/ 4652 w 4918"/>
                <a:gd name="T49" fmla="*/ 200 h 3248"/>
                <a:gd name="T50" fmla="*/ 2459 w 4918"/>
                <a:gd name="T51" fmla="*/ 201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18" h="3248">
                  <a:moveTo>
                    <a:pt x="4914" y="178"/>
                  </a:moveTo>
                  <a:cubicBezTo>
                    <a:pt x="4914" y="356"/>
                    <a:pt x="4915" y="535"/>
                    <a:pt x="4915" y="713"/>
                  </a:cubicBezTo>
                  <a:cubicBezTo>
                    <a:pt x="4915" y="1187"/>
                    <a:pt x="4915" y="1660"/>
                    <a:pt x="4915" y="2133"/>
                  </a:cubicBezTo>
                  <a:cubicBezTo>
                    <a:pt x="4916" y="2491"/>
                    <a:pt x="4918" y="3248"/>
                    <a:pt x="4918" y="3248"/>
                  </a:cubicBezTo>
                  <a:cubicBezTo>
                    <a:pt x="1" y="3248"/>
                    <a:pt x="1" y="3248"/>
                    <a:pt x="1" y="3248"/>
                  </a:cubicBezTo>
                  <a:cubicBezTo>
                    <a:pt x="1" y="2893"/>
                    <a:pt x="1" y="2537"/>
                    <a:pt x="1" y="2183"/>
                  </a:cubicBezTo>
                  <a:cubicBezTo>
                    <a:pt x="1" y="1532"/>
                    <a:pt x="1" y="880"/>
                    <a:pt x="0" y="229"/>
                  </a:cubicBezTo>
                  <a:cubicBezTo>
                    <a:pt x="0" y="205"/>
                    <a:pt x="2" y="181"/>
                    <a:pt x="8" y="157"/>
                  </a:cubicBezTo>
                  <a:cubicBezTo>
                    <a:pt x="13" y="154"/>
                    <a:pt x="15" y="150"/>
                    <a:pt x="14" y="143"/>
                  </a:cubicBezTo>
                  <a:cubicBezTo>
                    <a:pt x="33" y="77"/>
                    <a:pt x="77" y="34"/>
                    <a:pt x="141" y="12"/>
                  </a:cubicBezTo>
                  <a:cubicBezTo>
                    <a:pt x="166" y="3"/>
                    <a:pt x="191" y="0"/>
                    <a:pt x="218" y="0"/>
                  </a:cubicBezTo>
                  <a:cubicBezTo>
                    <a:pt x="1716" y="1"/>
                    <a:pt x="3214" y="1"/>
                    <a:pt x="4712" y="1"/>
                  </a:cubicBezTo>
                  <a:cubicBezTo>
                    <a:pt x="4802" y="1"/>
                    <a:pt x="4888" y="64"/>
                    <a:pt x="4905" y="143"/>
                  </a:cubicBezTo>
                  <a:cubicBezTo>
                    <a:pt x="4903" y="150"/>
                    <a:pt x="4905" y="154"/>
                    <a:pt x="4911" y="157"/>
                  </a:cubicBezTo>
                  <a:cubicBezTo>
                    <a:pt x="4911" y="160"/>
                    <a:pt x="4912" y="164"/>
                    <a:pt x="4913" y="167"/>
                  </a:cubicBezTo>
                  <a:cubicBezTo>
                    <a:pt x="4908" y="171"/>
                    <a:pt x="4909" y="175"/>
                    <a:pt x="4914" y="178"/>
                  </a:cubicBezTo>
                  <a:close/>
                  <a:moveTo>
                    <a:pt x="2459" y="201"/>
                  </a:moveTo>
                  <a:cubicBezTo>
                    <a:pt x="1728" y="201"/>
                    <a:pt x="998" y="201"/>
                    <a:pt x="267" y="200"/>
                  </a:cubicBezTo>
                  <a:cubicBezTo>
                    <a:pt x="238" y="200"/>
                    <a:pt x="233" y="208"/>
                    <a:pt x="233" y="235"/>
                  </a:cubicBezTo>
                  <a:cubicBezTo>
                    <a:pt x="233" y="1159"/>
                    <a:pt x="233" y="2084"/>
                    <a:pt x="233" y="3008"/>
                  </a:cubicBezTo>
                  <a:cubicBezTo>
                    <a:pt x="233" y="3047"/>
                    <a:pt x="233" y="3047"/>
                    <a:pt x="272" y="3047"/>
                  </a:cubicBezTo>
                  <a:cubicBezTo>
                    <a:pt x="1732" y="3047"/>
                    <a:pt x="3192" y="3047"/>
                    <a:pt x="4652" y="3047"/>
                  </a:cubicBezTo>
                  <a:cubicBezTo>
                    <a:pt x="4679" y="3047"/>
                    <a:pt x="4686" y="3040"/>
                    <a:pt x="4686" y="3013"/>
                  </a:cubicBezTo>
                  <a:cubicBezTo>
                    <a:pt x="4685" y="2087"/>
                    <a:pt x="4685" y="1161"/>
                    <a:pt x="4686" y="235"/>
                  </a:cubicBezTo>
                  <a:cubicBezTo>
                    <a:pt x="4686" y="207"/>
                    <a:pt x="4680" y="200"/>
                    <a:pt x="4652" y="200"/>
                  </a:cubicBezTo>
                  <a:cubicBezTo>
                    <a:pt x="3921" y="201"/>
                    <a:pt x="3190" y="201"/>
                    <a:pt x="2459" y="20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/>
            </a:p>
          </p:txBody>
        </p:sp>
        <p:sp>
          <p:nvSpPr>
            <p:cNvPr id="1049192" name="Freeform 10"/>
            <p:cNvSpPr/>
            <p:nvPr/>
          </p:nvSpPr>
          <p:spPr bwMode="auto">
            <a:xfrm>
              <a:off x="3257132" y="5357431"/>
              <a:ext cx="866809" cy="79291"/>
            </a:xfrm>
            <a:custGeom>
              <a:avLst/>
              <a:gdLst>
                <a:gd name="T0" fmla="*/ 0 w 903"/>
                <a:gd name="T1" fmla="*/ 0 h 83"/>
                <a:gd name="T2" fmla="*/ 903 w 903"/>
                <a:gd name="T3" fmla="*/ 0 h 83"/>
                <a:gd name="T4" fmla="*/ 816 w 903"/>
                <a:gd name="T5" fmla="*/ 83 h 83"/>
                <a:gd name="T6" fmla="*/ 87 w 903"/>
                <a:gd name="T7" fmla="*/ 83 h 83"/>
                <a:gd name="T8" fmla="*/ 0 w 90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3" h="83">
                  <a:moveTo>
                    <a:pt x="0" y="0"/>
                  </a:moveTo>
                  <a:cubicBezTo>
                    <a:pt x="301" y="0"/>
                    <a:pt x="602" y="0"/>
                    <a:pt x="903" y="0"/>
                  </a:cubicBezTo>
                  <a:cubicBezTo>
                    <a:pt x="900" y="45"/>
                    <a:pt x="861" y="83"/>
                    <a:pt x="816" y="83"/>
                  </a:cubicBezTo>
                  <a:cubicBezTo>
                    <a:pt x="573" y="83"/>
                    <a:pt x="330" y="83"/>
                    <a:pt x="87" y="83"/>
                  </a:cubicBezTo>
                  <a:cubicBezTo>
                    <a:pt x="42" y="83"/>
                    <a:pt x="2" y="45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 dirty="0"/>
            </a:p>
          </p:txBody>
        </p:sp>
        <p:sp>
          <p:nvSpPr>
            <p:cNvPr id="1049193" name="Freeform 11"/>
            <p:cNvSpPr/>
            <p:nvPr/>
          </p:nvSpPr>
          <p:spPr bwMode="auto">
            <a:xfrm>
              <a:off x="796810" y="5356661"/>
              <a:ext cx="5787454" cy="144725"/>
            </a:xfrm>
            <a:custGeom>
              <a:avLst/>
              <a:gdLst>
                <a:gd name="T0" fmla="*/ 135 w 6031"/>
                <a:gd name="T1" fmla="*/ 150 h 151"/>
                <a:gd name="T2" fmla="*/ 1969 w 6031"/>
                <a:gd name="T3" fmla="*/ 151 h 151"/>
                <a:gd name="T4" fmla="*/ 1969 w 6031"/>
                <a:gd name="T5" fmla="*/ 150 h 151"/>
                <a:gd name="T6" fmla="*/ 2640 w 6031"/>
                <a:gd name="T7" fmla="*/ 150 h 151"/>
                <a:gd name="T8" fmla="*/ 2772 w 6031"/>
                <a:gd name="T9" fmla="*/ 151 h 151"/>
                <a:gd name="T10" fmla="*/ 2977 w 6031"/>
                <a:gd name="T11" fmla="*/ 151 h 151"/>
                <a:gd name="T12" fmla="*/ 3343 w 6031"/>
                <a:gd name="T13" fmla="*/ 151 h 151"/>
                <a:gd name="T14" fmla="*/ 4495 w 6031"/>
                <a:gd name="T15" fmla="*/ 151 h 151"/>
                <a:gd name="T16" fmla="*/ 4698 w 6031"/>
                <a:gd name="T17" fmla="*/ 151 h 151"/>
                <a:gd name="T18" fmla="*/ 5896 w 6031"/>
                <a:gd name="T19" fmla="*/ 150 h 151"/>
                <a:gd name="T20" fmla="*/ 6025 w 6031"/>
                <a:gd name="T21" fmla="*/ 147 h 151"/>
                <a:gd name="T22" fmla="*/ 6029 w 6031"/>
                <a:gd name="T23" fmla="*/ 36 h 151"/>
                <a:gd name="T24" fmla="*/ 5994 w 6031"/>
                <a:gd name="T25" fmla="*/ 0 h 151"/>
                <a:gd name="T26" fmla="*/ 4782 w 6031"/>
                <a:gd name="T27" fmla="*/ 1 h 151"/>
                <a:gd name="T28" fmla="*/ 3467 w 6031"/>
                <a:gd name="T29" fmla="*/ 1 h 151"/>
                <a:gd name="T30" fmla="*/ 3380 w 6031"/>
                <a:gd name="T31" fmla="*/ 85 h 151"/>
                <a:gd name="T32" fmla="*/ 2651 w 6031"/>
                <a:gd name="T33" fmla="*/ 85 h 151"/>
                <a:gd name="T34" fmla="*/ 2564 w 6031"/>
                <a:gd name="T35" fmla="*/ 1 h 151"/>
                <a:gd name="T36" fmla="*/ 1249 w 6031"/>
                <a:gd name="T37" fmla="*/ 1 h 151"/>
                <a:gd name="T38" fmla="*/ 37 w 6031"/>
                <a:gd name="T39" fmla="*/ 0 h 151"/>
                <a:gd name="T40" fmla="*/ 2 w 6031"/>
                <a:gd name="T41" fmla="*/ 36 h 151"/>
                <a:gd name="T42" fmla="*/ 6 w 6031"/>
                <a:gd name="T43" fmla="*/ 147 h 151"/>
                <a:gd name="T44" fmla="*/ 135 w 6031"/>
                <a:gd name="T45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31" h="151">
                  <a:moveTo>
                    <a:pt x="135" y="150"/>
                  </a:moveTo>
                  <a:cubicBezTo>
                    <a:pt x="746" y="151"/>
                    <a:pt x="1358" y="151"/>
                    <a:pt x="1969" y="151"/>
                  </a:cubicBezTo>
                  <a:cubicBezTo>
                    <a:pt x="1969" y="150"/>
                    <a:pt x="1969" y="150"/>
                    <a:pt x="1969" y="150"/>
                  </a:cubicBezTo>
                  <a:cubicBezTo>
                    <a:pt x="2193" y="150"/>
                    <a:pt x="2416" y="150"/>
                    <a:pt x="2640" y="150"/>
                  </a:cubicBezTo>
                  <a:cubicBezTo>
                    <a:pt x="2684" y="150"/>
                    <a:pt x="2728" y="151"/>
                    <a:pt x="2772" y="151"/>
                  </a:cubicBezTo>
                  <a:cubicBezTo>
                    <a:pt x="2840" y="151"/>
                    <a:pt x="2909" y="151"/>
                    <a:pt x="2977" y="151"/>
                  </a:cubicBezTo>
                  <a:cubicBezTo>
                    <a:pt x="3099" y="150"/>
                    <a:pt x="3221" y="151"/>
                    <a:pt x="3343" y="151"/>
                  </a:cubicBezTo>
                  <a:cubicBezTo>
                    <a:pt x="3727" y="151"/>
                    <a:pt x="4111" y="151"/>
                    <a:pt x="4495" y="151"/>
                  </a:cubicBezTo>
                  <a:cubicBezTo>
                    <a:pt x="4564" y="151"/>
                    <a:pt x="4631" y="151"/>
                    <a:pt x="4698" y="151"/>
                  </a:cubicBezTo>
                  <a:cubicBezTo>
                    <a:pt x="5097" y="151"/>
                    <a:pt x="5497" y="151"/>
                    <a:pt x="5896" y="150"/>
                  </a:cubicBezTo>
                  <a:cubicBezTo>
                    <a:pt x="5938" y="150"/>
                    <a:pt x="5983" y="146"/>
                    <a:pt x="6025" y="147"/>
                  </a:cubicBezTo>
                  <a:cubicBezTo>
                    <a:pt x="6031" y="133"/>
                    <a:pt x="6029" y="73"/>
                    <a:pt x="6029" y="36"/>
                  </a:cubicBezTo>
                  <a:cubicBezTo>
                    <a:pt x="6029" y="8"/>
                    <a:pt x="6023" y="0"/>
                    <a:pt x="5994" y="0"/>
                  </a:cubicBezTo>
                  <a:cubicBezTo>
                    <a:pt x="5821" y="1"/>
                    <a:pt x="4974" y="1"/>
                    <a:pt x="4782" y="1"/>
                  </a:cubicBezTo>
                  <a:cubicBezTo>
                    <a:pt x="4608" y="1"/>
                    <a:pt x="3467" y="1"/>
                    <a:pt x="3467" y="1"/>
                  </a:cubicBezTo>
                  <a:cubicBezTo>
                    <a:pt x="3464" y="46"/>
                    <a:pt x="3425" y="84"/>
                    <a:pt x="3380" y="85"/>
                  </a:cubicBezTo>
                  <a:cubicBezTo>
                    <a:pt x="3137" y="85"/>
                    <a:pt x="2894" y="85"/>
                    <a:pt x="2651" y="85"/>
                  </a:cubicBezTo>
                  <a:cubicBezTo>
                    <a:pt x="2606" y="84"/>
                    <a:pt x="2566" y="46"/>
                    <a:pt x="2564" y="1"/>
                  </a:cubicBezTo>
                  <a:cubicBezTo>
                    <a:pt x="2564" y="1"/>
                    <a:pt x="1413" y="1"/>
                    <a:pt x="1249" y="1"/>
                  </a:cubicBezTo>
                  <a:cubicBezTo>
                    <a:pt x="1057" y="1"/>
                    <a:pt x="210" y="1"/>
                    <a:pt x="37" y="0"/>
                  </a:cubicBezTo>
                  <a:cubicBezTo>
                    <a:pt x="8" y="0"/>
                    <a:pt x="2" y="8"/>
                    <a:pt x="2" y="36"/>
                  </a:cubicBezTo>
                  <a:cubicBezTo>
                    <a:pt x="2" y="72"/>
                    <a:pt x="0" y="133"/>
                    <a:pt x="6" y="147"/>
                  </a:cubicBezTo>
                  <a:cubicBezTo>
                    <a:pt x="48" y="146"/>
                    <a:pt x="93" y="150"/>
                    <a:pt x="135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/>
            </a:p>
          </p:txBody>
        </p:sp>
        <p:sp>
          <p:nvSpPr>
            <p:cNvPr id="1049194" name="Freeform 14"/>
            <p:cNvSpPr/>
            <p:nvPr/>
          </p:nvSpPr>
          <p:spPr bwMode="auto">
            <a:xfrm>
              <a:off x="802198" y="5497537"/>
              <a:ext cx="5776677" cy="70053"/>
            </a:xfrm>
            <a:custGeom>
              <a:avLst/>
              <a:gdLst>
                <a:gd name="T0" fmla="*/ 5890 w 6019"/>
                <a:gd name="T1" fmla="*/ 3 h 73"/>
                <a:gd name="T2" fmla="*/ 3337 w 6019"/>
                <a:gd name="T3" fmla="*/ 4 h 73"/>
                <a:gd name="T4" fmla="*/ 2892 w 6019"/>
                <a:gd name="T5" fmla="*/ 5 h 73"/>
                <a:gd name="T6" fmla="*/ 2634 w 6019"/>
                <a:gd name="T7" fmla="*/ 3 h 73"/>
                <a:gd name="T8" fmla="*/ 1963 w 6019"/>
                <a:gd name="T9" fmla="*/ 4 h 73"/>
                <a:gd name="T10" fmla="*/ 1963 w 6019"/>
                <a:gd name="T11" fmla="*/ 4 h 73"/>
                <a:gd name="T12" fmla="*/ 129 w 6019"/>
                <a:gd name="T13" fmla="*/ 3 h 73"/>
                <a:gd name="T14" fmla="*/ 0 w 6019"/>
                <a:gd name="T15" fmla="*/ 0 h 73"/>
                <a:gd name="T16" fmla="*/ 117 w 6019"/>
                <a:gd name="T17" fmla="*/ 59 h 73"/>
                <a:gd name="T18" fmla="*/ 579 w 6019"/>
                <a:gd name="T19" fmla="*/ 70 h 73"/>
                <a:gd name="T20" fmla="*/ 1963 w 6019"/>
                <a:gd name="T21" fmla="*/ 71 h 73"/>
                <a:gd name="T22" fmla="*/ 1963 w 6019"/>
                <a:gd name="T23" fmla="*/ 71 h 73"/>
                <a:gd name="T24" fmla="*/ 5440 w 6019"/>
                <a:gd name="T25" fmla="*/ 70 h 73"/>
                <a:gd name="T26" fmla="*/ 5902 w 6019"/>
                <a:gd name="T27" fmla="*/ 59 h 73"/>
                <a:gd name="T28" fmla="*/ 6019 w 6019"/>
                <a:gd name="T29" fmla="*/ 0 h 73"/>
                <a:gd name="T30" fmla="*/ 5890 w 6019"/>
                <a:gd name="T31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19" h="73">
                  <a:moveTo>
                    <a:pt x="5890" y="3"/>
                  </a:moveTo>
                  <a:cubicBezTo>
                    <a:pt x="5039" y="4"/>
                    <a:pt x="4188" y="4"/>
                    <a:pt x="3337" y="4"/>
                  </a:cubicBezTo>
                  <a:cubicBezTo>
                    <a:pt x="3189" y="4"/>
                    <a:pt x="3040" y="3"/>
                    <a:pt x="2892" y="5"/>
                  </a:cubicBezTo>
                  <a:cubicBezTo>
                    <a:pt x="2806" y="6"/>
                    <a:pt x="2720" y="3"/>
                    <a:pt x="2634" y="3"/>
                  </a:cubicBezTo>
                  <a:cubicBezTo>
                    <a:pt x="2410" y="4"/>
                    <a:pt x="2187" y="4"/>
                    <a:pt x="1963" y="4"/>
                  </a:cubicBezTo>
                  <a:cubicBezTo>
                    <a:pt x="1963" y="4"/>
                    <a:pt x="1963" y="4"/>
                    <a:pt x="1963" y="4"/>
                  </a:cubicBezTo>
                  <a:cubicBezTo>
                    <a:pt x="1352" y="4"/>
                    <a:pt x="740" y="4"/>
                    <a:pt x="129" y="3"/>
                  </a:cubicBezTo>
                  <a:cubicBezTo>
                    <a:pt x="87" y="3"/>
                    <a:pt x="42" y="0"/>
                    <a:pt x="0" y="0"/>
                  </a:cubicBezTo>
                  <a:cubicBezTo>
                    <a:pt x="20" y="41"/>
                    <a:pt x="74" y="53"/>
                    <a:pt x="117" y="59"/>
                  </a:cubicBezTo>
                  <a:cubicBezTo>
                    <a:pt x="279" y="73"/>
                    <a:pt x="425" y="70"/>
                    <a:pt x="579" y="70"/>
                  </a:cubicBezTo>
                  <a:cubicBezTo>
                    <a:pt x="1040" y="71"/>
                    <a:pt x="1502" y="71"/>
                    <a:pt x="1963" y="71"/>
                  </a:cubicBezTo>
                  <a:cubicBezTo>
                    <a:pt x="1963" y="71"/>
                    <a:pt x="1963" y="71"/>
                    <a:pt x="1963" y="71"/>
                  </a:cubicBezTo>
                  <a:cubicBezTo>
                    <a:pt x="3122" y="71"/>
                    <a:pt x="4281" y="71"/>
                    <a:pt x="5440" y="70"/>
                  </a:cubicBezTo>
                  <a:cubicBezTo>
                    <a:pt x="5594" y="70"/>
                    <a:pt x="5740" y="73"/>
                    <a:pt x="5902" y="59"/>
                  </a:cubicBezTo>
                  <a:cubicBezTo>
                    <a:pt x="5945" y="53"/>
                    <a:pt x="5999" y="41"/>
                    <a:pt x="6019" y="0"/>
                  </a:cubicBezTo>
                  <a:cubicBezTo>
                    <a:pt x="5977" y="0"/>
                    <a:pt x="5932" y="3"/>
                    <a:pt x="5890" y="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000" dirty="0"/>
            </a:p>
          </p:txBody>
        </p:sp>
      </p:grp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263469"/>
              </p:ext>
            </p:extLst>
          </p:nvPr>
        </p:nvGraphicFramePr>
        <p:xfrm>
          <a:off x="12590048" y="1319240"/>
          <a:ext cx="10483133" cy="10163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420">
                  <a:extLst>
                    <a:ext uri="{9D8B030D-6E8A-4147-A177-3AD203B41FA5}">
                      <a16:colId xmlns:a16="http://schemas.microsoft.com/office/drawing/2014/main" val="670563355"/>
                    </a:ext>
                  </a:extLst>
                </a:gridCol>
                <a:gridCol w="6549844">
                  <a:extLst>
                    <a:ext uri="{9D8B030D-6E8A-4147-A177-3AD203B41FA5}">
                      <a16:colId xmlns:a16="http://schemas.microsoft.com/office/drawing/2014/main" val="803753387"/>
                    </a:ext>
                  </a:extLst>
                </a:gridCol>
                <a:gridCol w="1647869">
                  <a:extLst>
                    <a:ext uri="{9D8B030D-6E8A-4147-A177-3AD203B41FA5}">
                      <a16:colId xmlns:a16="http://schemas.microsoft.com/office/drawing/2014/main" val="1023998584"/>
                    </a:ext>
                  </a:extLst>
                </a:gridCol>
              </a:tblGrid>
              <a:tr h="83668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STANDART DOSYA PLANI KONU GRUPLARI</a:t>
                      </a:r>
                      <a:endParaRPr lang="tr-T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945421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000-099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GENEL KONULAR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1063154732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100-599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ANA HİZMET FAALİYETLERİ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58173" marR="58173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40132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600-619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Araştırma ve Planlama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1159131861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620-639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Basın ve Halkla İlişkiler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476772655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640-659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Hukuk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498850195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660-679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Teftiş/Denetim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183191247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700-719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Bilgi-İşlem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4069980970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720-749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Dış İlişkiler ve Avrupa Birliği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164878834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750-769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Emlak ve Yapım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467324129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770-799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Eğitim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443819080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800-819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İdari ve Sosyal İşler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487607787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820-839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Tanıtım ve Yayın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992206008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840-869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Mali İşler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188687966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870-899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Özel Kalem ve Protokol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4153751415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900-929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Personel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943639421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930-949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Satınalma</a:t>
                      </a:r>
                      <a:r>
                        <a:rPr lang="tr-TR" sz="2400" dirty="0">
                          <a:effectLst/>
                        </a:rPr>
                        <a:t> ve Satış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620736867"/>
                  </a:ext>
                </a:extLst>
              </a:tr>
              <a:tr h="488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950-969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Sivil Savunma İşleri</a:t>
                      </a:r>
                      <a:endParaRPr lang="tr-T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730332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3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9" name="Dikdörtgen 3"/>
          <p:cNvSpPr/>
          <p:nvPr/>
        </p:nvSpPr>
        <p:spPr>
          <a:xfrm>
            <a:off x="1938293" y="1597949"/>
            <a:ext cx="5872481" cy="81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48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Standart Dosya Planı</a:t>
            </a:r>
            <a:endParaRPr lang="en-GB" sz="48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642130"/>
              </p:ext>
            </p:extLst>
          </p:nvPr>
        </p:nvGraphicFramePr>
        <p:xfrm>
          <a:off x="11451033" y="1026368"/>
          <a:ext cx="12574377" cy="11784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300">
                  <a:extLst>
                    <a:ext uri="{9D8B030D-6E8A-4147-A177-3AD203B41FA5}">
                      <a16:colId xmlns:a16="http://schemas.microsoft.com/office/drawing/2014/main" val="3394348919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2406245998"/>
                    </a:ext>
                  </a:extLst>
                </a:gridCol>
                <a:gridCol w="625996">
                  <a:extLst>
                    <a:ext uri="{9D8B030D-6E8A-4147-A177-3AD203B41FA5}">
                      <a16:colId xmlns:a16="http://schemas.microsoft.com/office/drawing/2014/main" val="1365618257"/>
                    </a:ext>
                  </a:extLst>
                </a:gridCol>
                <a:gridCol w="625996">
                  <a:extLst>
                    <a:ext uri="{9D8B030D-6E8A-4147-A177-3AD203B41FA5}">
                      <a16:colId xmlns:a16="http://schemas.microsoft.com/office/drawing/2014/main" val="856614100"/>
                    </a:ext>
                  </a:extLst>
                </a:gridCol>
                <a:gridCol w="8491789">
                  <a:extLst>
                    <a:ext uri="{9D8B030D-6E8A-4147-A177-3AD203B41FA5}">
                      <a16:colId xmlns:a16="http://schemas.microsoft.com/office/drawing/2014/main" val="1361525155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2854195284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1916364522"/>
                    </a:ext>
                  </a:extLst>
                </a:gridCol>
              </a:tblGrid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010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Mevzuat İşleri</a:t>
                      </a:r>
                      <a:endParaRPr lang="tr-TR" sz="28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781662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01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 dirty="0">
                          <a:effectLst/>
                        </a:rPr>
                        <a:t>Kanunlar</a:t>
                      </a:r>
                      <a:endParaRPr lang="tr-TR" sz="28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1325053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02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Tüzükler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2575685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03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Yönetmelikler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5315067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04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Yönergeler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0237050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05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Tebliğler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277782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06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Genelgeler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8155244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01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İç Genelgeler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2592289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02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Dış Genelgeler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6114854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07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Talimatlar, Duyurular, Sirkülerler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7682252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01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>
                          <a:effectLst/>
                        </a:rPr>
                        <a:t>Talimatlar</a:t>
                      </a:r>
                      <a:endParaRPr lang="tr-TR" sz="28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4689478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02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Duyurular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359218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03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Sirkülerler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1267977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08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Rehber, Kılavuz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1960817"/>
                  </a:ext>
                </a:extLst>
              </a:tr>
              <a:tr h="6587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09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Standartlar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6747068"/>
                  </a:ext>
                </a:extLst>
              </a:tr>
              <a:tr h="19036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99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Diğer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effectLst/>
                        </a:rPr>
                        <a:t> </a:t>
                      </a:r>
                      <a:endParaRPr lang="tr-TR" sz="28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424916"/>
                  </a:ext>
                </a:extLst>
              </a:tr>
            </a:tbl>
          </a:graphicData>
        </a:graphic>
      </p:graphicFrame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418755"/>
              </p:ext>
            </p:extLst>
          </p:nvPr>
        </p:nvGraphicFramePr>
        <p:xfrm>
          <a:off x="11451031" y="1026371"/>
          <a:ext cx="12574378" cy="11784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301">
                  <a:extLst>
                    <a:ext uri="{9D8B030D-6E8A-4147-A177-3AD203B41FA5}">
                      <a16:colId xmlns:a16="http://schemas.microsoft.com/office/drawing/2014/main" val="1669571970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1745123275"/>
                    </a:ext>
                  </a:extLst>
                </a:gridCol>
                <a:gridCol w="625997">
                  <a:extLst>
                    <a:ext uri="{9D8B030D-6E8A-4147-A177-3AD203B41FA5}">
                      <a16:colId xmlns:a16="http://schemas.microsoft.com/office/drawing/2014/main" val="614885975"/>
                    </a:ext>
                  </a:extLst>
                </a:gridCol>
                <a:gridCol w="625997">
                  <a:extLst>
                    <a:ext uri="{9D8B030D-6E8A-4147-A177-3AD203B41FA5}">
                      <a16:colId xmlns:a16="http://schemas.microsoft.com/office/drawing/2014/main" val="718747890"/>
                    </a:ext>
                  </a:extLst>
                </a:gridCol>
                <a:gridCol w="8491787">
                  <a:extLst>
                    <a:ext uri="{9D8B030D-6E8A-4147-A177-3AD203B41FA5}">
                      <a16:colId xmlns:a16="http://schemas.microsoft.com/office/drawing/2014/main" val="4121597146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1758597556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3580904050"/>
                    </a:ext>
                  </a:extLst>
                </a:gridCol>
              </a:tblGrid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050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Kurullar ve Toplantılar</a:t>
                      </a:r>
                      <a:endParaRPr lang="tr-TR" sz="28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114803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01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 dirty="0">
                          <a:effectLst/>
                        </a:rPr>
                        <a:t>Kurullar, Senatolar, Meclisler</a:t>
                      </a:r>
                      <a:endParaRPr lang="tr-TR" sz="28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0751716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01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Seçim ve Atama İşleri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8464776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02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Davetler ve Gündemler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2019441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03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Tutanaklar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6496326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04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Kararlar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7900967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05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Ödemeler</a:t>
                      </a:r>
                      <a:endParaRPr lang="tr-TR" sz="28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4000" b="1" u="none" strike="noStrike">
                          <a:effectLst/>
                        </a:rPr>
                        <a:t> </a:t>
                      </a:r>
                      <a:endParaRPr lang="tr-TR" sz="4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4000" b="1" u="none" strike="noStrike">
                          <a:effectLst/>
                        </a:rPr>
                        <a:t> </a:t>
                      </a:r>
                      <a:endParaRPr lang="tr-TR" sz="4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2755170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02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 dirty="0">
                          <a:effectLst/>
                        </a:rPr>
                        <a:t>Yönetim Kurulları, Belediye Encümeni</a:t>
                      </a:r>
                      <a:endParaRPr lang="tr-TR" sz="28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3188675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03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Danışma, Disiplin, Koordinasyon Kurulları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932552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04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İhtisas Kurulları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4170245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05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Konseyler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9029032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06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Komite, Komisyonlar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1128167"/>
                  </a:ext>
                </a:extLst>
              </a:tr>
              <a:tr h="90649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99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Diğer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effectLst/>
                        </a:rPr>
                        <a:t> </a:t>
                      </a:r>
                      <a:endParaRPr lang="tr-TR" sz="28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4269540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123383"/>
              </p:ext>
            </p:extLst>
          </p:nvPr>
        </p:nvGraphicFramePr>
        <p:xfrm>
          <a:off x="11451030" y="1026368"/>
          <a:ext cx="12574379" cy="11784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301">
                  <a:extLst>
                    <a:ext uri="{9D8B030D-6E8A-4147-A177-3AD203B41FA5}">
                      <a16:colId xmlns:a16="http://schemas.microsoft.com/office/drawing/2014/main" val="1702586905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78703298"/>
                    </a:ext>
                  </a:extLst>
                </a:gridCol>
                <a:gridCol w="625997">
                  <a:extLst>
                    <a:ext uri="{9D8B030D-6E8A-4147-A177-3AD203B41FA5}">
                      <a16:colId xmlns:a16="http://schemas.microsoft.com/office/drawing/2014/main" val="2680492217"/>
                    </a:ext>
                  </a:extLst>
                </a:gridCol>
                <a:gridCol w="625997">
                  <a:extLst>
                    <a:ext uri="{9D8B030D-6E8A-4147-A177-3AD203B41FA5}">
                      <a16:colId xmlns:a16="http://schemas.microsoft.com/office/drawing/2014/main" val="598895514"/>
                    </a:ext>
                  </a:extLst>
                </a:gridCol>
                <a:gridCol w="8491788">
                  <a:extLst>
                    <a:ext uri="{9D8B030D-6E8A-4147-A177-3AD203B41FA5}">
                      <a16:colId xmlns:a16="http://schemas.microsoft.com/office/drawing/2014/main" val="1993908436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2300765447"/>
                    </a:ext>
                  </a:extLst>
                </a:gridCol>
                <a:gridCol w="680432">
                  <a:extLst>
                    <a:ext uri="{9D8B030D-6E8A-4147-A177-3AD203B41FA5}">
                      <a16:colId xmlns:a16="http://schemas.microsoft.com/office/drawing/2014/main" val="1690115705"/>
                    </a:ext>
                  </a:extLst>
                </a:gridCol>
              </a:tblGrid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060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Kalite Yönetim Sistemi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036171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Kalite El Kitabı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0376008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Temel Prosedürler ve Bağlı İşlemler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5846829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Talimatlar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5055148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Formlar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722709"/>
                  </a:ext>
                </a:extLst>
              </a:tr>
              <a:tr h="535657">
                <a:tc gridSpan="7">
                  <a:txBody>
                    <a:bodyPr/>
                    <a:lstStyle/>
                    <a:p>
                      <a:pPr algn="ctr" fontAlgn="ctr"/>
                      <a:endParaRPr lang="tr-TR" sz="18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84139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İzleme ve Ölçme İşlemleri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654752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Müşteri Memnuniyeti (Veri Analizi)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2312958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Tetkik İşlemleri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9479131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u="none" strike="noStrike" dirty="0">
                          <a:effectLst/>
                        </a:rPr>
                        <a:t>İzleme ve Ölçme Sonuçlarının Analizi (Veri Analizi)</a:t>
                      </a:r>
                      <a:endParaRPr lang="it-IT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6180933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İyileştirme İşlemleri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2430293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Düzeltici Faaliyetler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222357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Önleyici Faaliyetler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412343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Bireysel Öneriler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2691448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10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Yönetimin Gözden Geçirmesi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8341906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11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Hizmet (Ürün) Gerçekleştirme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1267922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Planlama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6463892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Hizmete Bağlı Şartların Belirlenmesi ve Gözden Geçirilmesi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3374776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Tasarım ve Geliştirme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4365629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Üretim ve Hizmet (Ürün) Sağlanması (Sunulması)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1352988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12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Kalibrasyon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0155451"/>
                  </a:ext>
                </a:extLst>
              </a:tr>
              <a:tr h="5356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9633504"/>
                  </a:ext>
                </a:extLst>
              </a:tr>
            </a:tbl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51713"/>
              </p:ext>
            </p:extLst>
          </p:nvPr>
        </p:nvGraphicFramePr>
        <p:xfrm>
          <a:off x="869606" y="4468674"/>
          <a:ext cx="11599984" cy="4012394"/>
        </p:xfrm>
        <a:graphic>
          <a:graphicData uri="http://schemas.openxmlformats.org/drawingml/2006/table">
            <a:tbl>
              <a:tblPr/>
              <a:tblGrid>
                <a:gridCol w="2126567">
                  <a:extLst>
                    <a:ext uri="{9D8B030D-6E8A-4147-A177-3AD203B41FA5}">
                      <a16:colId xmlns:a16="http://schemas.microsoft.com/office/drawing/2014/main" val="2445329713"/>
                    </a:ext>
                  </a:extLst>
                </a:gridCol>
                <a:gridCol w="5606755">
                  <a:extLst>
                    <a:ext uri="{9D8B030D-6E8A-4147-A177-3AD203B41FA5}">
                      <a16:colId xmlns:a16="http://schemas.microsoft.com/office/drawing/2014/main" val="112619549"/>
                    </a:ext>
                  </a:extLst>
                </a:gridCol>
                <a:gridCol w="3866662">
                  <a:extLst>
                    <a:ext uri="{9D8B030D-6E8A-4147-A177-3AD203B41FA5}">
                      <a16:colId xmlns:a16="http://schemas.microsoft.com/office/drawing/2014/main" val="556923587"/>
                    </a:ext>
                  </a:extLst>
                </a:gridCol>
              </a:tblGrid>
              <a:tr h="731583"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100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EĞİTİM-ÖĞRETİM İŞLERİ</a:t>
                      </a:r>
                      <a:endParaRPr lang="tr-TR" sz="2800" b="1"/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/>
                        <a:t>(100-199)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446588"/>
                  </a:ext>
                </a:extLst>
              </a:tr>
              <a:tr h="1274614"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200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AKADEMİK PERSONEL VE AKADEMİK KARİYER İŞLERİ</a:t>
                      </a:r>
                      <a:endParaRPr lang="tr-TR" sz="2800" b="1"/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/>
                        <a:t>(200-299)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439701"/>
                  </a:ext>
                </a:extLst>
              </a:tr>
              <a:tr h="731583"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300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ÖĞRENCİ İŞLERİ</a:t>
                      </a:r>
                      <a:endParaRPr lang="tr-TR" sz="2800" b="1"/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/>
                        <a:t>(300-399)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063372"/>
                  </a:ext>
                </a:extLst>
              </a:tr>
              <a:tr h="1274614">
                <a:tc>
                  <a:txBody>
                    <a:bodyPr/>
                    <a:lstStyle/>
                    <a:p>
                      <a:r>
                        <a:rPr lang="tr-TR" sz="2800" b="1">
                          <a:effectLst/>
                        </a:rPr>
                        <a:t>400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 dirty="0">
                          <a:effectLst/>
                        </a:rPr>
                        <a:t>ÖĞRENCİ SEÇME VE YERLEŞTİRME İŞLERİ</a:t>
                      </a:r>
                      <a:endParaRPr lang="tr-TR" sz="2800" b="1" dirty="0"/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b="1" dirty="0"/>
                        <a:t>(400-499)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512217"/>
                  </a:ext>
                </a:extLst>
              </a:tr>
            </a:tbl>
          </a:graphicData>
        </a:graphic>
      </p:graphicFrame>
      <p:sp>
        <p:nvSpPr>
          <p:cNvPr id="17" name="Metin kutusu 16"/>
          <p:cNvSpPr txBox="1"/>
          <p:nvPr/>
        </p:nvSpPr>
        <p:spPr>
          <a:xfrm>
            <a:off x="87929" y="323987"/>
            <a:ext cx="9573208" cy="15068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sz="7200" dirty="0"/>
          </a:p>
          <a:p>
            <a:pPr algn="ctr">
              <a:spcBef>
                <a:spcPts val="0"/>
              </a:spcBef>
            </a:pPr>
            <a:r>
              <a:rPr lang="tr-T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</a:t>
            </a:r>
            <a:r>
              <a:rPr lang="tr-T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REKTÖRLÜĞÜ</a:t>
            </a:r>
            <a:endParaRPr lang="tr-TR" sz="17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010.04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EBYS Yönergesi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735185" y="3499104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050.02.01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Yönetim Kurulu Üye Ataması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1153167" y="6474871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060.02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Kalite Yönetim Sistemi Temel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    Prosedürler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632553" y="443730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101.01.01 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Akademik Birimlerin Kurulması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1406201" y="3362329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sz="4400" dirty="0"/>
          </a:p>
          <a:p>
            <a:pPr algn="ctr">
              <a:spcBef>
                <a:spcPts val="0"/>
              </a:spcBef>
            </a:pPr>
            <a:r>
              <a:rPr lang="tr-T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6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101.02.01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Fakülte Birimlerinin Kurulması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2179849" y="6351163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103	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2021/22 Akademik Takvim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877989"/>
              </p:ext>
            </p:extLst>
          </p:nvPr>
        </p:nvGraphicFramePr>
        <p:xfrm>
          <a:off x="12344400" y="392160"/>
          <a:ext cx="11753850" cy="13193121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1311232691"/>
                    </a:ext>
                  </a:extLst>
                </a:gridCol>
                <a:gridCol w="8441790">
                  <a:extLst>
                    <a:ext uri="{9D8B030D-6E8A-4147-A177-3AD203B41FA5}">
                      <a16:colId xmlns:a16="http://schemas.microsoft.com/office/drawing/2014/main" val="3824476472"/>
                    </a:ext>
                  </a:extLst>
                </a:gridCol>
                <a:gridCol w="554840">
                  <a:extLst>
                    <a:ext uri="{9D8B030D-6E8A-4147-A177-3AD203B41FA5}">
                      <a16:colId xmlns:a16="http://schemas.microsoft.com/office/drawing/2014/main" val="3027438633"/>
                    </a:ext>
                  </a:extLst>
                </a:gridCol>
                <a:gridCol w="688001">
                  <a:extLst>
                    <a:ext uri="{9D8B030D-6E8A-4147-A177-3AD203B41FA5}">
                      <a16:colId xmlns:a16="http://schemas.microsoft.com/office/drawing/2014/main" val="320817347"/>
                    </a:ext>
                  </a:extLst>
                </a:gridCol>
                <a:gridCol w="621419">
                  <a:extLst>
                    <a:ext uri="{9D8B030D-6E8A-4147-A177-3AD203B41FA5}">
                      <a16:colId xmlns:a16="http://schemas.microsoft.com/office/drawing/2014/main" val="126576965"/>
                    </a:ext>
                  </a:extLst>
                </a:gridCol>
              </a:tblGrid>
              <a:tr h="723425"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chemeClr val="bg1"/>
                          </a:solidFill>
                        </a:rPr>
                        <a:t>EĞİTİM - ÖĞRETİM İŞLERİ (GENEL)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20689"/>
                  </a:ext>
                </a:extLst>
              </a:tr>
              <a:tr h="899523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ÜNİVERSİTE VE AKADEMİK BİRİMLERİN KURULMASI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26335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101.01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ÜNİVERSİTE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924387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DEVLET ÜNİVERSİTELERİ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78983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VAKIF ÜNİVERSİTELERİ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623682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101.01.02.01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MÜTEVELLİ HEYETİ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99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37802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101.01.02.02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KURULUŞ VE EĞİTİM-ÖĞRETİME AÇILMASI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99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267169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101.01.02.03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DEVLET YARDIMLARI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20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617705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101.01.02.04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ÖĞRENCİ BİLGİLERİ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10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127067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101.01.02.05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AKADEMİK PERSONEL BİLGİLERİ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99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32952"/>
                  </a:ext>
                </a:extLst>
              </a:tr>
              <a:tr h="683638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101.02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FAKÜLTE, ENSTİTÜ, KONSERVATUAR, YÜKSEKOKUL, MYO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53753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101.02.01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FAKÜLTE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885553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101.02.02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ENSTİTÜ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01796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101.02.03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KONSERVATUAR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659443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101.02.04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YÜKSEKOKUL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953477"/>
                  </a:ext>
                </a:extLst>
              </a:tr>
              <a:tr h="581033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101.02.05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MESLEK YÜKSEKOKULU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266317"/>
                  </a:ext>
                </a:extLst>
              </a:tr>
              <a:tr h="899523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101.03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BÖLÜM, ANABİLİM DALI/ANA SANAT DALI, BİLİM DALI/SANAT DALI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758023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101.03.01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BÖLÜM/PROGRAM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209012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101.03.02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ANABİLİM DALI/ANA SANAT DALI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0195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101.03.03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BİLİM DALI/SANAT DALI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98696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101.04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ARAŞTIRMA VE UYGULAMA MERKEZİ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42167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101.05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TEKNOKENT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38697"/>
                  </a:ext>
                </a:extLst>
              </a:tr>
              <a:tr h="899523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YÜKSEKÖĞRETİM KURUMLARI VE PROGRAMLARININ TANINMASI 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290262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102.01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KİŞİSEL BAŞVURULAR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C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371405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102.02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KURUMSAL TALEPLER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C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788185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102.99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DİĞER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C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229936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103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AKADEMİK TAKVİM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5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870002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104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EĞİTİM - ÖĞRETİM PROGRAMLARI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068986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104.01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PROGRAM AÇMA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718509"/>
                  </a:ext>
                </a:extLst>
              </a:tr>
              <a:tr h="276531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104.01.01</a:t>
                      </a:r>
                    </a:p>
                  </a:txBody>
                  <a:tcPr marL="23457" marR="24435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ÖNLİSANS</a:t>
                      </a:r>
                    </a:p>
                  </a:txBody>
                  <a:tcPr marL="23457" marR="23457" marT="11729" marB="117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tr-TR" sz="1800"/>
                    </a:p>
                  </a:txBody>
                  <a:tcPr marL="23457" marR="23457" marT="11729" marB="11729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3457" marR="23457" marT="11729" marB="11729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08164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1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632553" y="443730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201.01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…………………. Rektörlüğe Atanması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1406201" y="3362329"/>
            <a:ext cx="9573208" cy="15160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sz="4400" dirty="0"/>
          </a:p>
          <a:p>
            <a:pPr algn="ctr">
              <a:spcBef>
                <a:spcPts val="0"/>
              </a:spcBef>
            </a:pPr>
            <a:r>
              <a:rPr lang="tr-T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6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</a:t>
            </a:r>
            <a:r>
              <a:rPr lang="tr-TR" sz="2000" dirty="0" smtClean="0"/>
              <a:t>E-123323- </a:t>
            </a:r>
            <a:r>
              <a:rPr lang="tr-TR" sz="2400" dirty="0" smtClean="0"/>
              <a:t>202.01   </a:t>
            </a:r>
            <a:r>
              <a:rPr lang="tr-TR" sz="2000" dirty="0" smtClean="0"/>
              <a:t>  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1416’ya göre Öğretim Elemanı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	Yerleştirme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2179849" y="6351163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202.04.01	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 BİYEP Kontenjan </a:t>
            </a:r>
            <a:r>
              <a:rPr lang="tr-TR" sz="2000" dirty="0" err="1" smtClean="0"/>
              <a:t>Lİstesi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790747"/>
              </p:ext>
            </p:extLst>
          </p:nvPr>
        </p:nvGraphicFramePr>
        <p:xfrm>
          <a:off x="12337604" y="584196"/>
          <a:ext cx="11512995" cy="12445996"/>
        </p:xfrm>
        <a:graphic>
          <a:graphicData uri="http://schemas.openxmlformats.org/drawingml/2006/table">
            <a:tbl>
              <a:tblPr/>
              <a:tblGrid>
                <a:gridCol w="1835596">
                  <a:extLst>
                    <a:ext uri="{9D8B030D-6E8A-4147-A177-3AD203B41FA5}">
                      <a16:colId xmlns:a16="http://schemas.microsoft.com/office/drawing/2014/main" val="1777194562"/>
                    </a:ext>
                  </a:extLst>
                </a:gridCol>
                <a:gridCol w="7734300">
                  <a:extLst>
                    <a:ext uri="{9D8B030D-6E8A-4147-A177-3AD203B41FA5}">
                      <a16:colId xmlns:a16="http://schemas.microsoft.com/office/drawing/2014/main" val="132287801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750105208"/>
                    </a:ext>
                  </a:extLst>
                </a:gridCol>
                <a:gridCol w="602967">
                  <a:extLst>
                    <a:ext uri="{9D8B030D-6E8A-4147-A177-3AD203B41FA5}">
                      <a16:colId xmlns:a16="http://schemas.microsoft.com/office/drawing/2014/main" val="1720602710"/>
                    </a:ext>
                  </a:extLst>
                </a:gridCol>
                <a:gridCol w="844832">
                  <a:extLst>
                    <a:ext uri="{9D8B030D-6E8A-4147-A177-3AD203B41FA5}">
                      <a16:colId xmlns:a16="http://schemas.microsoft.com/office/drawing/2014/main" val="94472465"/>
                    </a:ext>
                  </a:extLst>
                </a:gridCol>
              </a:tblGrid>
              <a:tr h="978387"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200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solidFill>
                            <a:schemeClr val="bg1"/>
                          </a:solidFill>
                        </a:rPr>
                        <a:t>AKADEMİK PERSONEL VE AKADEMİK KARİYER İŞLERİ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45980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SEÇİM VE ATAMA İŞLERİ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650404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201.01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REKTÖR SEÇİMİ VE ATAMASI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18691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201.02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DEKAN SEÇİMİ VE ATAMASI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441940"/>
                  </a:ext>
                </a:extLst>
              </a:tr>
              <a:tr h="978387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201.03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BÖLÜM, ANABİLİM/ANASANAT DALI BAŞKANI SEÇİMİ VE ATANMASI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060309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201.04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TEMSİLCİ SEÇİM İŞLERİ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70278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201.04.01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PROFESÖR TEMSİLCİSİ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97631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201.04.02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DOÇENT TEMSİLCİSİ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775853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201.04.03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YRD. DOÇ. TEMSİLCİSİ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924817"/>
                  </a:ext>
                </a:extLst>
              </a:tr>
              <a:tr h="743576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201.04.04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ARAŞTIRMA GÖREVLİSİ TEMSİLCİSİ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226575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ÖĞRETİM ELEMANI YETİŞTİRME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92416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202.01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1416'YA GÖRE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04946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202.02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2547'YE GÖRE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62445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202.02.01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33'ÜNCÜ MADDEYE GÖRE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992525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202.02.02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35'İNCİ MADDEYE GÖRE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826836"/>
                  </a:ext>
                </a:extLst>
              </a:tr>
              <a:tr h="743576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202.03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ÖYEP (ÖĞRETİM ÜYESİ YETİŞTİRME PROGRAMI)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068823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202.03.01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KONTENJANLAR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387546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202.03.02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BAŞVURULAR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91525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202.03.03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SINAVLAR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18174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202.03.99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DİĞER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393482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202.04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BİYEP (BİLİM İNSANI YETİŞTİRME PROJESİ)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800" dirty="0"/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72573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202.04.01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KONTENJANLAR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327260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202.04.02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BAŞVURULAR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408358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>
                          <a:effectLst/>
                        </a:rPr>
                        <a:t>202.04.03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SINAVLAR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A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823526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202.05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MECBURİ HİZMET DEVRİ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D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759898"/>
                  </a:ext>
                </a:extLst>
              </a:tr>
              <a:tr h="309608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</a:rPr>
                        <a:t>202.99</a:t>
                      </a:r>
                    </a:p>
                  </a:txBody>
                  <a:tcPr marL="25901" marR="26980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DİĞER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15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/>
                        <a:t>Yıl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C</a:t>
                      </a:r>
                    </a:p>
                  </a:txBody>
                  <a:tcPr marL="25901" marR="25901" marT="12950" marB="12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263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8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632553" y="443730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301.01.01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Seçme ve Yerleştirme Kontenjanlar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1406201" y="3362329"/>
            <a:ext cx="9573208" cy="15160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sz="4400" dirty="0"/>
          </a:p>
          <a:p>
            <a:pPr algn="ctr">
              <a:spcBef>
                <a:spcPts val="0"/>
              </a:spcBef>
            </a:pPr>
            <a:r>
              <a:rPr lang="tr-T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6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</a:t>
            </a:r>
            <a:r>
              <a:rPr lang="tr-TR" sz="2000" dirty="0" smtClean="0"/>
              <a:t>E-123323- </a:t>
            </a:r>
            <a:r>
              <a:rPr lang="tr-TR" sz="2400" dirty="0" smtClean="0"/>
              <a:t>301.02 .01  </a:t>
            </a:r>
            <a:r>
              <a:rPr lang="tr-TR" sz="2000" dirty="0" smtClean="0"/>
              <a:t>  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Yurt Dışından Öğrenci Kabulü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	Duyuru</a:t>
            </a:r>
          </a:p>
          <a:p>
            <a:pPr>
              <a:spcBef>
                <a:spcPts val="0"/>
              </a:spcBef>
            </a:pPr>
            <a:r>
              <a:rPr lang="tr-TR" sz="2000" dirty="0"/>
              <a:t>	</a:t>
            </a:r>
            <a:r>
              <a:rPr lang="tr-TR" sz="2000" dirty="0" smtClean="0"/>
              <a:t>	    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2179849" y="6351163"/>
            <a:ext cx="9573208" cy="14729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dirty="0"/>
          </a:p>
          <a:p>
            <a:pPr algn="ctr">
              <a:spcBef>
                <a:spcPts val="0"/>
              </a:spcBef>
            </a:pPr>
            <a:endParaRPr lang="tr-TR" sz="1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>
              <a:spcBef>
                <a:spcPts val="0"/>
              </a:spcBef>
            </a:pPr>
            <a:r>
              <a:rPr lang="tr-T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AFYON KOCATEPE ÜNİVERSİTESİ REKTÖRLÜĞÜ</a:t>
            </a:r>
            <a:endParaRPr lang="tr-TR" sz="1800" dirty="0"/>
          </a:p>
          <a:p>
            <a:pPr>
              <a:spcBef>
                <a:spcPts val="0"/>
              </a:spcBef>
            </a:pPr>
            <a:endParaRPr lang="tr-TR" sz="2400" dirty="0" smtClean="0"/>
          </a:p>
          <a:p>
            <a:pPr>
              <a:spcBef>
                <a:spcPts val="0"/>
              </a:spcBef>
            </a:pPr>
            <a:r>
              <a:rPr lang="tr-TR" sz="2000" dirty="0" smtClean="0"/>
              <a:t>    Sayı</a:t>
            </a:r>
            <a:r>
              <a:rPr lang="tr-TR" sz="2000" dirty="0"/>
              <a:t>: E-123323- </a:t>
            </a:r>
            <a:r>
              <a:rPr lang="tr-TR" sz="2400" dirty="0" smtClean="0"/>
              <a:t>301.03.02	   </a:t>
            </a:r>
            <a:r>
              <a:rPr lang="tr-TR" sz="2000" dirty="0" smtClean="0"/>
              <a:t>                                                             02.01.2020</a:t>
            </a:r>
            <a:endParaRPr lang="tr-TR" sz="2000" dirty="0"/>
          </a:p>
          <a:p>
            <a:pPr>
              <a:spcBef>
                <a:spcPts val="0"/>
              </a:spcBef>
            </a:pPr>
            <a:r>
              <a:rPr lang="tr-TR" sz="2000" dirty="0" smtClean="0"/>
              <a:t>    Konu:  Dikey Geçiş Kontenjanlar</a:t>
            </a:r>
            <a:endParaRPr lang="tr-TR" dirty="0"/>
          </a:p>
          <a:p>
            <a:pPr algn="ctr">
              <a:spcBef>
                <a:spcPts val="0"/>
              </a:spcBef>
            </a:pPr>
            <a:endParaRPr lang="tr-TR" dirty="0" smtClean="0"/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 smtClean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r>
              <a:rPr lang="tr-TR" dirty="0"/>
              <a:t>………………………………………</a:t>
            </a:r>
          </a:p>
          <a:p>
            <a:pPr algn="ctr">
              <a:spcBef>
                <a:spcPts val="0"/>
              </a:spcBef>
            </a:pPr>
            <a:endParaRPr lang="tr-TR" dirty="0"/>
          </a:p>
          <a:p>
            <a:endParaRPr lang="tr-TR" dirty="0"/>
          </a:p>
          <a:p>
            <a:r>
              <a:rPr lang="tr-TR" dirty="0"/>
              <a:t>                                                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266939"/>
              </p:ext>
            </p:extLst>
          </p:nvPr>
        </p:nvGraphicFramePr>
        <p:xfrm>
          <a:off x="12157762" y="1204032"/>
          <a:ext cx="11788090" cy="11080458"/>
        </p:xfrm>
        <a:graphic>
          <a:graphicData uri="http://schemas.openxmlformats.org/drawingml/2006/table">
            <a:tbl>
              <a:tblPr/>
              <a:tblGrid>
                <a:gridCol w="1615388">
                  <a:extLst>
                    <a:ext uri="{9D8B030D-6E8A-4147-A177-3AD203B41FA5}">
                      <a16:colId xmlns:a16="http://schemas.microsoft.com/office/drawing/2014/main" val="3043045926"/>
                    </a:ext>
                  </a:extLst>
                </a:gridCol>
                <a:gridCol w="7905750">
                  <a:extLst>
                    <a:ext uri="{9D8B030D-6E8A-4147-A177-3AD203B41FA5}">
                      <a16:colId xmlns:a16="http://schemas.microsoft.com/office/drawing/2014/main" val="356972582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1323890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05870861"/>
                    </a:ext>
                  </a:extLst>
                </a:gridCol>
                <a:gridCol w="800102">
                  <a:extLst>
                    <a:ext uri="{9D8B030D-6E8A-4147-A177-3AD203B41FA5}">
                      <a16:colId xmlns:a16="http://schemas.microsoft.com/office/drawing/2014/main" val="3204226702"/>
                    </a:ext>
                  </a:extLst>
                </a:gridCol>
              </a:tblGrid>
              <a:tr h="758759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chemeClr val="bg1"/>
                          </a:solidFill>
                          <a:effectLst/>
                        </a:rPr>
                        <a:t>300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chemeClr val="bg1"/>
                          </a:solidFill>
                        </a:rPr>
                        <a:t>ÖĞRENCİ İŞLERİ (GENEL)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372973"/>
                  </a:ext>
                </a:extLst>
              </a:tr>
              <a:tr h="1109149"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</a:rPr>
                        <a:t>301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SEÇME-YERLEŞTİRME-GİRİŞ SINAV İŞLEMLERİ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774344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</a:rPr>
                        <a:t>301.01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ÖSYS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191734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301.01.01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DUYURULAR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058766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301.01.02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KONTENJANLAR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341212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301.01.03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BAŞVURULAR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257289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301.01.04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SINAVLAR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398459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301.01.05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İTİRAZLAR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507246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301.01.99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DİĞER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554091"/>
                  </a:ext>
                </a:extLst>
              </a:tr>
              <a:tr h="1039950"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</a:rPr>
                        <a:t>301.02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YURT DIŞINDAN ÖĞRENCİ KABULÜ/YABANCI UYRUKLU ÖĞRENCİ SINAVI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757247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301.02.01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DUYURULAR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509914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301.02.02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KONTENJANLAR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423879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301.02.03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BAŞVURULAR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680868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301.02.04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SINAVLAR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414069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301.02.05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İTİRAZLAR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238103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301.02.99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DİĞER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90859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</a:rPr>
                        <a:t>301.03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DİKEY GEÇİŞ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884057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301.03.01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DUYURULAR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986498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301.03.02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KONTENJANLAR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061378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301.03.03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BAŞVURULAR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308276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301.03.04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SINAVLAR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375448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301.03.05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İTİRAZLAR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62577"/>
                  </a:ext>
                </a:extLst>
              </a:tr>
              <a:tr h="408369"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</a:rPr>
                        <a:t>301.03.99</a:t>
                      </a:r>
                    </a:p>
                  </a:txBody>
                  <a:tcPr marL="42870" marR="44657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DİĞER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10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/>
                        <a:t>Yıl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D</a:t>
                      </a:r>
                    </a:p>
                  </a:txBody>
                  <a:tcPr marL="42870" marR="42870" marT="21435" marB="214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030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3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455020"/>
              </p:ext>
            </p:extLst>
          </p:nvPr>
        </p:nvGraphicFramePr>
        <p:xfrm>
          <a:off x="1349917" y="2405854"/>
          <a:ext cx="9447038" cy="853177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66135">
                  <a:extLst>
                    <a:ext uri="{9D8B030D-6E8A-4147-A177-3AD203B41FA5}">
                      <a16:colId xmlns:a16="http://schemas.microsoft.com/office/drawing/2014/main" val="873285025"/>
                    </a:ext>
                  </a:extLst>
                </a:gridCol>
                <a:gridCol w="8280903">
                  <a:extLst>
                    <a:ext uri="{9D8B030D-6E8A-4147-A177-3AD203B41FA5}">
                      <a16:colId xmlns:a16="http://schemas.microsoft.com/office/drawing/2014/main" val="2850913818"/>
                    </a:ext>
                  </a:extLst>
                </a:gridCol>
              </a:tblGrid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910458266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600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 smtClean="0">
                          <a:effectLst/>
                        </a:rPr>
                        <a:t>Araştırma ve Planlama İşleri</a:t>
                      </a:r>
                      <a:endParaRPr lang="tr-TR" sz="2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338706757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620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 smtClean="0">
                          <a:effectLst/>
                        </a:rPr>
                        <a:t>Basın ve Halkla İlişkiler İşleri</a:t>
                      </a:r>
                      <a:endParaRPr lang="tr-TR" sz="2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515242205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r>
                        <a:rPr lang="tr-TR" sz="2400" dirty="0" smtClean="0">
                          <a:effectLst/>
                        </a:rPr>
                        <a:t>640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Hukuk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946056528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r>
                        <a:rPr lang="tr-TR" sz="2400" dirty="0" smtClean="0">
                          <a:effectLst/>
                        </a:rPr>
                        <a:t>660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Teftiş/Denetim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636370994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700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Bilgi-İşlem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639580329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720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Dış İlişkiler ve Avrupa Birliği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1704036011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750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Emlak ve Yapım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1085698882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770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Eğitim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445949603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800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İdari ve Sosyal İşler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487117648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820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Tanıtım ve Yayın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897938399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840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Mali İşler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336259088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870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Özel Kalem ve Protokol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378533557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900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Personel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2976989089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930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effectLst/>
                        </a:rPr>
                        <a:t>Satınalma</a:t>
                      </a:r>
                      <a:r>
                        <a:rPr lang="tr-TR" sz="2400" b="1" dirty="0">
                          <a:effectLst/>
                        </a:rPr>
                        <a:t> ve Satış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3346112228"/>
                  </a:ext>
                </a:extLst>
              </a:tr>
              <a:tr h="533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950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</a:rPr>
                        <a:t>Sivil Savunma İşleri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val="1892898958"/>
                  </a:ext>
                </a:extLst>
              </a:tr>
            </a:tbl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528324"/>
              </p:ext>
            </p:extLst>
          </p:nvPr>
        </p:nvGraphicFramePr>
        <p:xfrm>
          <a:off x="12192724" y="2269291"/>
          <a:ext cx="11649808" cy="8283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265">
                  <a:extLst>
                    <a:ext uri="{9D8B030D-6E8A-4147-A177-3AD203B41FA5}">
                      <a16:colId xmlns:a16="http://schemas.microsoft.com/office/drawing/2014/main" val="3512746924"/>
                    </a:ext>
                  </a:extLst>
                </a:gridCol>
                <a:gridCol w="895313">
                  <a:extLst>
                    <a:ext uri="{9D8B030D-6E8A-4147-A177-3AD203B41FA5}">
                      <a16:colId xmlns:a16="http://schemas.microsoft.com/office/drawing/2014/main" val="3052841252"/>
                    </a:ext>
                  </a:extLst>
                </a:gridCol>
                <a:gridCol w="315057">
                  <a:extLst>
                    <a:ext uri="{9D8B030D-6E8A-4147-A177-3AD203B41FA5}">
                      <a16:colId xmlns:a16="http://schemas.microsoft.com/office/drawing/2014/main" val="2865371920"/>
                    </a:ext>
                  </a:extLst>
                </a:gridCol>
                <a:gridCol w="579969">
                  <a:extLst>
                    <a:ext uri="{9D8B030D-6E8A-4147-A177-3AD203B41FA5}">
                      <a16:colId xmlns:a16="http://schemas.microsoft.com/office/drawing/2014/main" val="2989011711"/>
                    </a:ext>
                  </a:extLst>
                </a:gridCol>
                <a:gridCol w="7867402">
                  <a:extLst>
                    <a:ext uri="{9D8B030D-6E8A-4147-A177-3AD203B41FA5}">
                      <a16:colId xmlns:a16="http://schemas.microsoft.com/office/drawing/2014/main" val="2271542537"/>
                    </a:ext>
                  </a:extLst>
                </a:gridCol>
                <a:gridCol w="630401">
                  <a:extLst>
                    <a:ext uri="{9D8B030D-6E8A-4147-A177-3AD203B41FA5}">
                      <a16:colId xmlns:a16="http://schemas.microsoft.com/office/drawing/2014/main" val="4219307853"/>
                    </a:ext>
                  </a:extLst>
                </a:gridCol>
                <a:gridCol w="630401">
                  <a:extLst>
                    <a:ext uri="{9D8B030D-6E8A-4147-A177-3AD203B41FA5}">
                      <a16:colId xmlns:a16="http://schemas.microsoft.com/office/drawing/2014/main" val="882480763"/>
                    </a:ext>
                  </a:extLst>
                </a:gridCol>
              </a:tblGrid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620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Basın ve Halkla İlişkiler (Genel)</a:t>
                      </a:r>
                      <a:endParaRPr lang="tr-TR" sz="28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207520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621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Basın İşleri</a:t>
                      </a:r>
                      <a:endParaRPr lang="tr-TR" sz="28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1868204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01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Basın Toplantıları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919117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02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Basına Verilen Demeçler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901921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03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Tekzipler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5977437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04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Basında Yer Alan Haberler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7727354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05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Basın Özetleri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2071389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99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Diğer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03875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622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1" u="none" strike="noStrike">
                          <a:effectLst/>
                        </a:rPr>
                        <a:t>Talep, Şikayet, Görüşler</a:t>
                      </a:r>
                      <a:endParaRPr lang="tr-TR" sz="28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9326669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01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Talep ve Şikayetler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01647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02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Görüş ve Teklifler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0646267"/>
                  </a:ext>
                </a:extLst>
              </a:tr>
              <a:tr h="6903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03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800" b="0" u="none" strike="noStrike" dirty="0">
                          <a:effectLst/>
                        </a:rPr>
                        <a:t>Bilgi ve Belge Talepleri</a:t>
                      </a:r>
                      <a:endParaRPr lang="tr-TR" sz="28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effectLst/>
                        </a:rPr>
                        <a:t> </a:t>
                      </a:r>
                      <a:endParaRPr lang="tr-TR" sz="2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effectLst/>
                        </a:rPr>
                        <a:t> </a:t>
                      </a:r>
                      <a:endParaRPr lang="tr-TR" sz="28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7814278"/>
                  </a:ext>
                </a:extLst>
              </a:tr>
            </a:tbl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730335"/>
              </p:ext>
            </p:extLst>
          </p:nvPr>
        </p:nvGraphicFramePr>
        <p:xfrm>
          <a:off x="12192724" y="2269291"/>
          <a:ext cx="11649808" cy="8283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265">
                  <a:extLst>
                    <a:ext uri="{9D8B030D-6E8A-4147-A177-3AD203B41FA5}">
                      <a16:colId xmlns:a16="http://schemas.microsoft.com/office/drawing/2014/main" val="850746903"/>
                    </a:ext>
                  </a:extLst>
                </a:gridCol>
                <a:gridCol w="630401">
                  <a:extLst>
                    <a:ext uri="{9D8B030D-6E8A-4147-A177-3AD203B41FA5}">
                      <a16:colId xmlns:a16="http://schemas.microsoft.com/office/drawing/2014/main" val="501812892"/>
                    </a:ext>
                  </a:extLst>
                </a:gridCol>
                <a:gridCol w="579969">
                  <a:extLst>
                    <a:ext uri="{9D8B030D-6E8A-4147-A177-3AD203B41FA5}">
                      <a16:colId xmlns:a16="http://schemas.microsoft.com/office/drawing/2014/main" val="3080968137"/>
                    </a:ext>
                  </a:extLst>
                </a:gridCol>
                <a:gridCol w="579969">
                  <a:extLst>
                    <a:ext uri="{9D8B030D-6E8A-4147-A177-3AD203B41FA5}">
                      <a16:colId xmlns:a16="http://schemas.microsoft.com/office/drawing/2014/main" val="518097821"/>
                    </a:ext>
                  </a:extLst>
                </a:gridCol>
                <a:gridCol w="7867402">
                  <a:extLst>
                    <a:ext uri="{9D8B030D-6E8A-4147-A177-3AD203B41FA5}">
                      <a16:colId xmlns:a16="http://schemas.microsoft.com/office/drawing/2014/main" val="2601433159"/>
                    </a:ext>
                  </a:extLst>
                </a:gridCol>
                <a:gridCol w="630401">
                  <a:extLst>
                    <a:ext uri="{9D8B030D-6E8A-4147-A177-3AD203B41FA5}">
                      <a16:colId xmlns:a16="http://schemas.microsoft.com/office/drawing/2014/main" val="319404499"/>
                    </a:ext>
                  </a:extLst>
                </a:gridCol>
                <a:gridCol w="630401">
                  <a:extLst>
                    <a:ext uri="{9D8B030D-6E8A-4147-A177-3AD203B41FA5}">
                      <a16:colId xmlns:a16="http://schemas.microsoft.com/office/drawing/2014/main" val="2210393214"/>
                    </a:ext>
                  </a:extLst>
                </a:gridCol>
              </a:tblGrid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640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Hukuk İşleri (Genel)</a:t>
                      </a:r>
                      <a:endParaRPr lang="tr-TR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27574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641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Dava Dosyaları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880432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Avrupa İnsan Hakları Mahkemesi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56628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Tahkim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3766033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Ulusal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9108157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Uluslar arası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5510308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Adli Davalar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58082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Hukuk</a:t>
                      </a:r>
                      <a:endParaRPr lang="tr-TR" sz="24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2322614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Ceza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9640767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İcra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0539111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İdari Davalar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3873378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Vergi Davaları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2475739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6062426"/>
                  </a:ext>
                </a:extLst>
              </a:tr>
              <a:tr h="297681">
                <a:tc gridSpan="7">
                  <a:txBody>
                    <a:bodyPr/>
                    <a:lstStyle/>
                    <a:p>
                      <a:pPr algn="ctr" fontAlgn="ctr"/>
                      <a:endParaRPr lang="tr-TR" sz="18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316224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645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Tebligatlar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425842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646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Vekaletnameler, Azilnameler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755169"/>
                  </a:ext>
                </a:extLst>
              </a:tr>
              <a:tr h="4527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650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Bilirkişi ve Ekspertiz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9626838"/>
                  </a:ext>
                </a:extLst>
              </a:tr>
              <a:tr h="74144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651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Uzlaşma/Sulh İşlemleri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422325"/>
                  </a:ext>
                </a:extLst>
              </a:tr>
            </a:tbl>
          </a:graphicData>
        </a:graphic>
      </p:graphicFrame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95771"/>
              </p:ext>
            </p:extLst>
          </p:nvPr>
        </p:nvGraphicFramePr>
        <p:xfrm>
          <a:off x="11988301" y="654283"/>
          <a:ext cx="12219845" cy="12034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7047">
                  <a:extLst>
                    <a:ext uri="{9D8B030D-6E8A-4147-A177-3AD203B41FA5}">
                      <a16:colId xmlns:a16="http://schemas.microsoft.com/office/drawing/2014/main" val="2629677108"/>
                    </a:ext>
                  </a:extLst>
                </a:gridCol>
                <a:gridCol w="661247">
                  <a:extLst>
                    <a:ext uri="{9D8B030D-6E8A-4147-A177-3AD203B41FA5}">
                      <a16:colId xmlns:a16="http://schemas.microsoft.com/office/drawing/2014/main" val="1416354576"/>
                    </a:ext>
                  </a:extLst>
                </a:gridCol>
                <a:gridCol w="608347">
                  <a:extLst>
                    <a:ext uri="{9D8B030D-6E8A-4147-A177-3AD203B41FA5}">
                      <a16:colId xmlns:a16="http://schemas.microsoft.com/office/drawing/2014/main" val="1260310413"/>
                    </a:ext>
                  </a:extLst>
                </a:gridCol>
                <a:gridCol w="608347">
                  <a:extLst>
                    <a:ext uri="{9D8B030D-6E8A-4147-A177-3AD203B41FA5}">
                      <a16:colId xmlns:a16="http://schemas.microsoft.com/office/drawing/2014/main" val="1486365802"/>
                    </a:ext>
                  </a:extLst>
                </a:gridCol>
                <a:gridCol w="8252363">
                  <a:extLst>
                    <a:ext uri="{9D8B030D-6E8A-4147-A177-3AD203B41FA5}">
                      <a16:colId xmlns:a16="http://schemas.microsoft.com/office/drawing/2014/main" val="1617791542"/>
                    </a:ext>
                  </a:extLst>
                </a:gridCol>
                <a:gridCol w="277673">
                  <a:extLst>
                    <a:ext uri="{9D8B030D-6E8A-4147-A177-3AD203B41FA5}">
                      <a16:colId xmlns:a16="http://schemas.microsoft.com/office/drawing/2014/main" val="2213943765"/>
                    </a:ext>
                  </a:extLst>
                </a:gridCol>
                <a:gridCol w="383574">
                  <a:extLst>
                    <a:ext uri="{9D8B030D-6E8A-4147-A177-3AD203B41FA5}">
                      <a16:colId xmlns:a16="http://schemas.microsoft.com/office/drawing/2014/main" val="2143021332"/>
                    </a:ext>
                  </a:extLst>
                </a:gridCol>
                <a:gridCol w="284642">
                  <a:extLst>
                    <a:ext uri="{9D8B030D-6E8A-4147-A177-3AD203B41FA5}">
                      <a16:colId xmlns:a16="http://schemas.microsoft.com/office/drawing/2014/main" val="531331852"/>
                    </a:ext>
                  </a:extLst>
                </a:gridCol>
                <a:gridCol w="376605">
                  <a:extLst>
                    <a:ext uri="{9D8B030D-6E8A-4147-A177-3AD203B41FA5}">
                      <a16:colId xmlns:a16="http://schemas.microsoft.com/office/drawing/2014/main" val="584750836"/>
                    </a:ext>
                  </a:extLst>
                </a:gridCol>
              </a:tblGrid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660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Teftiş/Denetim İşleri(Genel)</a:t>
                      </a:r>
                      <a:endParaRPr lang="tr-TR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599685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661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Plan ve Programları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582392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Yıllık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833221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Dönemsel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61843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Diğer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186731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662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Görev Emirleri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969466"/>
                  </a:ext>
                </a:extLst>
              </a:tr>
              <a:tr h="401082">
                <a:tc gridSpan="9">
                  <a:txBody>
                    <a:bodyPr/>
                    <a:lstStyle/>
                    <a:p>
                      <a:pPr algn="ctr" fontAlgn="ctr"/>
                      <a:endParaRPr lang="tr-TR" sz="1800" b="1" i="1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445884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663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Denetim,İnceleme,Soruşturma ve Araştırma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9039311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Cevaplı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2366952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Denetim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670193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Genel Durum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2577863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Ön İnceleme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0578317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İnceleme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9544535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Basit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7082744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Soruşturma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7754997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Araştırma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5004082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Bilgi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5912642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Diğer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367320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667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İhbar ve Suç Duyuruları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5579473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İhbar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2312721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Suç Duyuruları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3566588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Diğer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7402183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668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Yüksek Denetleme ve KİT Komisyonu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1454594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Yüksek Denetleme Kurulu Raporları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8690386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İvedi Durum Raporları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134501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Özel İnceleme Raporları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5022904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Dönem Raporları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6207533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Yıllık Raporlar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9697798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Kuruluşun Cevabi Raporları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1314715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KİT Komisyonu Raporları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5088778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1112401"/>
                  </a:ext>
                </a:extLst>
              </a:tr>
              <a:tr h="3258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679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Teftiş/Denetim ile İlgili Diğer İşler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738578"/>
                  </a:ext>
                </a:extLst>
              </a:tr>
            </a:tbl>
          </a:graphicData>
        </a:graphic>
      </p:graphicFrame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650653"/>
              </p:ext>
            </p:extLst>
          </p:nvPr>
        </p:nvGraphicFramePr>
        <p:xfrm>
          <a:off x="11788278" y="654283"/>
          <a:ext cx="12458699" cy="12525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040">
                  <a:extLst>
                    <a:ext uri="{9D8B030D-6E8A-4147-A177-3AD203B41FA5}">
                      <a16:colId xmlns:a16="http://schemas.microsoft.com/office/drawing/2014/main" val="1583723934"/>
                    </a:ext>
                  </a:extLst>
                </a:gridCol>
                <a:gridCol w="674172">
                  <a:extLst>
                    <a:ext uri="{9D8B030D-6E8A-4147-A177-3AD203B41FA5}">
                      <a16:colId xmlns:a16="http://schemas.microsoft.com/office/drawing/2014/main" val="1984528161"/>
                    </a:ext>
                  </a:extLst>
                </a:gridCol>
                <a:gridCol w="620240">
                  <a:extLst>
                    <a:ext uri="{9D8B030D-6E8A-4147-A177-3AD203B41FA5}">
                      <a16:colId xmlns:a16="http://schemas.microsoft.com/office/drawing/2014/main" val="4082854589"/>
                    </a:ext>
                  </a:extLst>
                </a:gridCol>
                <a:gridCol w="620240">
                  <a:extLst>
                    <a:ext uri="{9D8B030D-6E8A-4147-A177-3AD203B41FA5}">
                      <a16:colId xmlns:a16="http://schemas.microsoft.com/office/drawing/2014/main" val="485011326"/>
                    </a:ext>
                  </a:extLst>
                </a:gridCol>
                <a:gridCol w="8413663">
                  <a:extLst>
                    <a:ext uri="{9D8B030D-6E8A-4147-A177-3AD203B41FA5}">
                      <a16:colId xmlns:a16="http://schemas.microsoft.com/office/drawing/2014/main" val="4081959114"/>
                    </a:ext>
                  </a:extLst>
                </a:gridCol>
                <a:gridCol w="674172">
                  <a:extLst>
                    <a:ext uri="{9D8B030D-6E8A-4147-A177-3AD203B41FA5}">
                      <a16:colId xmlns:a16="http://schemas.microsoft.com/office/drawing/2014/main" val="2716550482"/>
                    </a:ext>
                  </a:extLst>
                </a:gridCol>
                <a:gridCol w="674172">
                  <a:extLst>
                    <a:ext uri="{9D8B030D-6E8A-4147-A177-3AD203B41FA5}">
                      <a16:colId xmlns:a16="http://schemas.microsoft.com/office/drawing/2014/main" val="2646753948"/>
                    </a:ext>
                  </a:extLst>
                </a:gridCol>
              </a:tblGrid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Bilgi Sistemleri (Genel)</a:t>
                      </a:r>
                      <a:endParaRPr lang="tr-TR" sz="20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193684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endParaRPr lang="tr-TR" sz="2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 dirty="0">
                          <a:effectLst/>
                        </a:rPr>
                        <a:t>Yazılım Geliştirme ve Kodlama Çalışmaları</a:t>
                      </a:r>
                      <a:endParaRPr lang="tr-TR" sz="20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endParaRPr lang="tr-TR" sz="2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endParaRPr lang="tr-TR" sz="2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449490900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Analiz ve Tasarım Çalışmaları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87259557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Kodlama Çalışmaları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448945131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Test Çalışmaları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4109375466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99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Diğer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18408330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>
                          <a:effectLst/>
                        </a:rPr>
                        <a:t>Bilgi İşletim Sistemleri Planlama ve Değerlendirme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3787635605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Proje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60789467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Değişiklik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375157334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Güvenlik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18808348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04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Kaynak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354455537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05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Konfigürasyon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929056454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06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Olağanüstü Durum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737133234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07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Problem Yönetimi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84406790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704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>
                          <a:effectLst/>
                        </a:rPr>
                        <a:t>Hatlar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191625561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İnternet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669839674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Data Hattı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854797808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İntranet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91999162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705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>
                          <a:effectLst/>
                        </a:rPr>
                        <a:t>Sistem ile İlgili Talepler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77372235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Yazılım Talepleri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337404608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Donanım Talepleri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729551868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708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>
                          <a:effectLst/>
                        </a:rPr>
                        <a:t>Veri Girişi, İşleme Ve Aktarma İşleri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9333953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Kayıt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49460785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Düzeltme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440031125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Silme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634686043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04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Aktarma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867304480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05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Sorgulama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4288940369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710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>
                          <a:effectLst/>
                        </a:rPr>
                        <a:t>e-uygulamalar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3009576131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Web Sayfası 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97160221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Abonelik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4283260175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e-imza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3341244659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04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e-posta İşlemleri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2193154853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05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Liste İşlemleri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73630568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713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1" u="none" strike="noStrike">
                          <a:effectLst/>
                        </a:rPr>
                        <a:t>Kullanım ve Erişim Yetkileri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3976434944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01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Yetki Verilmesi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041765746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02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Yetki Kaldırılması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1830318352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03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Yetki Değişikliği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4017842408"/>
                  </a:ext>
                </a:extLst>
              </a:tr>
              <a:tr h="3296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99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000" b="0" u="none" strike="noStrike" dirty="0">
                          <a:effectLst/>
                        </a:rPr>
                        <a:t>Diğer</a:t>
                      </a:r>
                      <a:endParaRPr lang="tr-TR" sz="2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>
                          <a:effectLst/>
                        </a:rPr>
                        <a:t> </a:t>
                      </a:r>
                      <a:endParaRPr lang="tr-TR" sz="2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endParaRPr lang="tr-TR" sz="2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val="3402784393"/>
                  </a:ext>
                </a:extLst>
              </a:tr>
            </a:tbl>
          </a:graphicData>
        </a:graphic>
      </p:graphicFrame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510752"/>
              </p:ext>
            </p:extLst>
          </p:nvPr>
        </p:nvGraphicFramePr>
        <p:xfrm>
          <a:off x="11788278" y="654283"/>
          <a:ext cx="12458700" cy="12754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947">
                  <a:extLst>
                    <a:ext uri="{9D8B030D-6E8A-4147-A177-3AD203B41FA5}">
                      <a16:colId xmlns:a16="http://schemas.microsoft.com/office/drawing/2014/main" val="1351697715"/>
                    </a:ext>
                  </a:extLst>
                </a:gridCol>
                <a:gridCol w="755989">
                  <a:extLst>
                    <a:ext uri="{9D8B030D-6E8A-4147-A177-3AD203B41FA5}">
                      <a16:colId xmlns:a16="http://schemas.microsoft.com/office/drawing/2014/main" val="1399651428"/>
                    </a:ext>
                  </a:extLst>
                </a:gridCol>
                <a:gridCol w="695510">
                  <a:extLst>
                    <a:ext uri="{9D8B030D-6E8A-4147-A177-3AD203B41FA5}">
                      <a16:colId xmlns:a16="http://schemas.microsoft.com/office/drawing/2014/main" val="2230289268"/>
                    </a:ext>
                  </a:extLst>
                </a:gridCol>
                <a:gridCol w="695510">
                  <a:extLst>
                    <a:ext uri="{9D8B030D-6E8A-4147-A177-3AD203B41FA5}">
                      <a16:colId xmlns:a16="http://schemas.microsoft.com/office/drawing/2014/main" val="1999457345"/>
                    </a:ext>
                  </a:extLst>
                </a:gridCol>
                <a:gridCol w="9434744">
                  <a:extLst>
                    <a:ext uri="{9D8B030D-6E8A-4147-A177-3AD203B41FA5}">
                      <a16:colId xmlns:a16="http://schemas.microsoft.com/office/drawing/2014/main" val="3372409543"/>
                    </a:ext>
                  </a:extLst>
                </a:gridCol>
              </a:tblGrid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770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Eğitim İşleri (Genel)</a:t>
                      </a:r>
                      <a:endParaRPr lang="tr-TR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69577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771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Eğitim Planları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7455070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772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Burs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5840084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Kontenjan ve Duyurular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7945050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Başvuru ve Değerlendirme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4855401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Ödemeler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2265844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 err="1">
                          <a:effectLst/>
                        </a:rPr>
                        <a:t>Tahsil,Takip</a:t>
                      </a:r>
                      <a:r>
                        <a:rPr lang="tr-TR" sz="2400" b="0" u="none" strike="noStrike" dirty="0">
                          <a:effectLst/>
                        </a:rPr>
                        <a:t>, Atama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7857085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773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Staj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4611832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Kontenjan İşlemleri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4007153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İzleme ve Değerlendirme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3797301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Belgelendirme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9512735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774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Eğitimler, Kurslar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9156879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Mesleki Yeterlilik ve Gelişim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1577811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Teklifler</a:t>
                      </a:r>
                      <a:endParaRPr lang="tr-TR" sz="24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8763686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Program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8145011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Duyuru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0247822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Eğitici Temini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269591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05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Kayıt, Katılım Listeleri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1526338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06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Eğitim Materyali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442657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07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Sınav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3729336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08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Belgelendirme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5756559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09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Yeterlilik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7088910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Dil Eğitimi 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7918346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Rotasyon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8301650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İntibak/Oryantasyon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6209869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Görevde Yükselme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8766243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Aday Memur 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1719413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Kariyer Uzman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1006874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Kişisel Gelişim ve Motivasyon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819006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Bilgilendirme-Bilinçlendirme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9066064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779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Rehberlik, Danışmanlık İşleri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2501832"/>
                  </a:ext>
                </a:extLst>
              </a:tr>
            </a:tbl>
          </a:graphicData>
        </a:graphic>
      </p:graphicFrame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60668"/>
              </p:ext>
            </p:extLst>
          </p:nvPr>
        </p:nvGraphicFramePr>
        <p:xfrm>
          <a:off x="11745780" y="654283"/>
          <a:ext cx="12501197" cy="12754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707">
                  <a:extLst>
                    <a:ext uri="{9D8B030D-6E8A-4147-A177-3AD203B41FA5}">
                      <a16:colId xmlns:a16="http://schemas.microsoft.com/office/drawing/2014/main" val="1721392881"/>
                    </a:ext>
                  </a:extLst>
                </a:gridCol>
                <a:gridCol w="676472">
                  <a:extLst>
                    <a:ext uri="{9D8B030D-6E8A-4147-A177-3AD203B41FA5}">
                      <a16:colId xmlns:a16="http://schemas.microsoft.com/office/drawing/2014/main" val="4059047381"/>
                    </a:ext>
                  </a:extLst>
                </a:gridCol>
                <a:gridCol w="622354">
                  <a:extLst>
                    <a:ext uri="{9D8B030D-6E8A-4147-A177-3AD203B41FA5}">
                      <a16:colId xmlns:a16="http://schemas.microsoft.com/office/drawing/2014/main" val="1271554851"/>
                    </a:ext>
                  </a:extLst>
                </a:gridCol>
                <a:gridCol w="622354">
                  <a:extLst>
                    <a:ext uri="{9D8B030D-6E8A-4147-A177-3AD203B41FA5}">
                      <a16:colId xmlns:a16="http://schemas.microsoft.com/office/drawing/2014/main" val="866048870"/>
                    </a:ext>
                  </a:extLst>
                </a:gridCol>
                <a:gridCol w="8442366">
                  <a:extLst>
                    <a:ext uri="{9D8B030D-6E8A-4147-A177-3AD203B41FA5}">
                      <a16:colId xmlns:a16="http://schemas.microsoft.com/office/drawing/2014/main" val="3045381585"/>
                    </a:ext>
                  </a:extLst>
                </a:gridCol>
                <a:gridCol w="676472">
                  <a:extLst>
                    <a:ext uri="{9D8B030D-6E8A-4147-A177-3AD203B41FA5}">
                      <a16:colId xmlns:a16="http://schemas.microsoft.com/office/drawing/2014/main" val="3496413794"/>
                    </a:ext>
                  </a:extLst>
                </a:gridCol>
                <a:gridCol w="676472">
                  <a:extLst>
                    <a:ext uri="{9D8B030D-6E8A-4147-A177-3AD203B41FA5}">
                      <a16:colId xmlns:a16="http://schemas.microsoft.com/office/drawing/2014/main" val="2626520554"/>
                    </a:ext>
                  </a:extLst>
                </a:gridCol>
              </a:tblGrid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800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İdari ve Sosyal İşler (Genel)</a:t>
                      </a:r>
                      <a:endParaRPr lang="it-IT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06586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Taşıt ve İş Makineleri 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561916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Ulaştırma ve Servis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9107918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Resmi Mühür İş ve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7850684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Evrak Kayıt ve Sevk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8922699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Kütüphane ve Dokümantasyon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8563070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Bakım-Onarım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7490710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Bina ve Tesisler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0099029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Tesisat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2960058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Mekanik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5780036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Elektronik ve Teknik Cihaz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4402175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05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Taşıt ve İş Makineleri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309017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99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Diğer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962838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Temizlik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8681472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809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Taşınır Mal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2514371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810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Sigorta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613695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Yangın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0162563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814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Kampanyalar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707904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815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Sosyal Yardımlar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9242245"/>
                  </a:ext>
                </a:extLst>
              </a:tr>
              <a:tr h="637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819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İdari ve Sosyal İşlerle İlgili Diğer İşler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7694833"/>
                  </a:ext>
                </a:extLst>
              </a:tr>
            </a:tbl>
          </a:graphicData>
        </a:graphic>
      </p:graphicFrame>
      <p:graphicFrame>
        <p:nvGraphicFramePr>
          <p:cNvPr id="15" name="Tablo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14690"/>
              </p:ext>
            </p:extLst>
          </p:nvPr>
        </p:nvGraphicFramePr>
        <p:xfrm>
          <a:off x="11745777" y="411759"/>
          <a:ext cx="12462369" cy="12996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270">
                  <a:extLst>
                    <a:ext uri="{9D8B030D-6E8A-4147-A177-3AD203B41FA5}">
                      <a16:colId xmlns:a16="http://schemas.microsoft.com/office/drawing/2014/main" val="1017079506"/>
                    </a:ext>
                  </a:extLst>
                </a:gridCol>
                <a:gridCol w="674371">
                  <a:extLst>
                    <a:ext uri="{9D8B030D-6E8A-4147-A177-3AD203B41FA5}">
                      <a16:colId xmlns:a16="http://schemas.microsoft.com/office/drawing/2014/main" val="3636853627"/>
                    </a:ext>
                  </a:extLst>
                </a:gridCol>
                <a:gridCol w="460829">
                  <a:extLst>
                    <a:ext uri="{9D8B030D-6E8A-4147-A177-3AD203B41FA5}">
                      <a16:colId xmlns:a16="http://schemas.microsoft.com/office/drawing/2014/main" val="2329909755"/>
                    </a:ext>
                  </a:extLst>
                </a:gridCol>
                <a:gridCol w="780013">
                  <a:extLst>
                    <a:ext uri="{9D8B030D-6E8A-4147-A177-3AD203B41FA5}">
                      <a16:colId xmlns:a16="http://schemas.microsoft.com/office/drawing/2014/main" val="3094271025"/>
                    </a:ext>
                  </a:extLst>
                </a:gridCol>
                <a:gridCol w="8416144">
                  <a:extLst>
                    <a:ext uri="{9D8B030D-6E8A-4147-A177-3AD203B41FA5}">
                      <a16:colId xmlns:a16="http://schemas.microsoft.com/office/drawing/2014/main" val="4194683985"/>
                    </a:ext>
                  </a:extLst>
                </a:gridCol>
                <a:gridCol w="674371">
                  <a:extLst>
                    <a:ext uri="{9D8B030D-6E8A-4147-A177-3AD203B41FA5}">
                      <a16:colId xmlns:a16="http://schemas.microsoft.com/office/drawing/2014/main" val="1292021495"/>
                    </a:ext>
                  </a:extLst>
                </a:gridCol>
                <a:gridCol w="674371">
                  <a:extLst>
                    <a:ext uri="{9D8B030D-6E8A-4147-A177-3AD203B41FA5}">
                      <a16:colId xmlns:a16="http://schemas.microsoft.com/office/drawing/2014/main" val="562198061"/>
                    </a:ext>
                  </a:extLst>
                </a:gridCol>
              </a:tblGrid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840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Mali İşler (Genel)</a:t>
                      </a:r>
                      <a:endParaRPr lang="tr-TR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104004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841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Bütçe Hazırlama ve Uygulama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6619038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843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Mizan, Bilanço ve Kesin Hesap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7782511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845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Sayıştay İncelemeleri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1333993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846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Emanet işleri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7021286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849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Banka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7577042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Ödeme Talimatları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6194350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Repo ve Faiz İşlemleri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7846526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Kambiyo İşlemleri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02650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Tahsilatlar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5641897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05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Mutabakatlar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0252075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06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Ekstre ve Dekontlar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4328001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99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Diğer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90598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850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Kıymetli Evrak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701388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Finansman ve Fon Yönetimi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783015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Kredi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1020463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Yurtdışı Krediler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9724063"/>
                  </a:ext>
                </a:extLst>
              </a:tr>
              <a:tr h="51860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Geri Ödemeler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5368207"/>
                  </a:ext>
                </a:extLst>
              </a:tr>
              <a:tr h="51860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Kur Farkları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5872260"/>
                  </a:ext>
                </a:extLst>
              </a:tr>
              <a:tr h="51860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Gecikme Faizi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6167431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Yurtiçi Krediler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1346513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Hazineye Borçlar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4431919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4961669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Borç ve Alacak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6793571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Kuruluşun Borç ve Alacakları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2065796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Gerçek ve Tüzel Kişilerin Borç ve Alacakları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2983951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607153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Harcama Yetkilileri ve Gerçekleştirme Görevlileri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1568786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Saymanlık ve Sayman Bildirimleri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9921196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858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İdari Yaptırım (Para Cezaları)</a:t>
                      </a:r>
                      <a:endParaRPr lang="tr-TR" sz="2400" b="1" i="1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4550399"/>
                  </a:ext>
                </a:extLst>
              </a:tr>
              <a:tr h="408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869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Mali Konularda Diğer İşler</a:t>
                      </a:r>
                      <a:endParaRPr lang="tr-TR" sz="2400" b="1" i="1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6634877"/>
                  </a:ext>
                </a:extLst>
              </a:tr>
            </a:tbl>
          </a:graphicData>
        </a:graphic>
      </p:graphicFrame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81835"/>
              </p:ext>
            </p:extLst>
          </p:nvPr>
        </p:nvGraphicFramePr>
        <p:xfrm>
          <a:off x="11745776" y="425706"/>
          <a:ext cx="12462371" cy="12982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7206">
                  <a:extLst>
                    <a:ext uri="{9D8B030D-6E8A-4147-A177-3AD203B41FA5}">
                      <a16:colId xmlns:a16="http://schemas.microsoft.com/office/drawing/2014/main" val="2811490642"/>
                    </a:ext>
                  </a:extLst>
                </a:gridCol>
                <a:gridCol w="756212">
                  <a:extLst>
                    <a:ext uri="{9D8B030D-6E8A-4147-A177-3AD203B41FA5}">
                      <a16:colId xmlns:a16="http://schemas.microsoft.com/office/drawing/2014/main" val="2833804508"/>
                    </a:ext>
                  </a:extLst>
                </a:gridCol>
                <a:gridCol w="695715">
                  <a:extLst>
                    <a:ext uri="{9D8B030D-6E8A-4147-A177-3AD203B41FA5}">
                      <a16:colId xmlns:a16="http://schemas.microsoft.com/office/drawing/2014/main" val="2787898938"/>
                    </a:ext>
                  </a:extLst>
                </a:gridCol>
                <a:gridCol w="695715">
                  <a:extLst>
                    <a:ext uri="{9D8B030D-6E8A-4147-A177-3AD203B41FA5}">
                      <a16:colId xmlns:a16="http://schemas.microsoft.com/office/drawing/2014/main" val="3350117060"/>
                    </a:ext>
                  </a:extLst>
                </a:gridCol>
                <a:gridCol w="9437523">
                  <a:extLst>
                    <a:ext uri="{9D8B030D-6E8A-4147-A177-3AD203B41FA5}">
                      <a16:colId xmlns:a16="http://schemas.microsoft.com/office/drawing/2014/main" val="1808936192"/>
                    </a:ext>
                  </a:extLst>
                </a:gridCol>
              </a:tblGrid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Personel İşleri (Genel)</a:t>
                      </a:r>
                      <a:endParaRPr lang="tr-TR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059790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İş İstekleri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1090728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Personel Alımı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5457671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Personel Özlük İşleri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8019559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İşe Giriş Belgeleri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2880989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Atama İşleri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4926531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Terfi ve İntibak İşlemleri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5347099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Hizmet Cetveli ve Hizmet Belgesi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7607028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05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İzin İşleri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7688836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06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Görevden Ayrılma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666460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07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Görevlendirmeler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8093831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08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Mükafat ve Cezalar 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6351851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09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Sicil İşleri 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4854085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10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Aile Yardımı Bildirimi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7354877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11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Askerlik İşlemleri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4491697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12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Hizmet Borçlanması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206443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13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Kimlik ve Giriş Kartı İşlemleri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6691535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14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Sağlık Karnesi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0564749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99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Diğer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0801626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907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Kadro Pozisyon İşleri 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4274048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912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Pasaport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9856473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914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Yabancı Uyruklu Personel İstihdamı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4105405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915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Sendikalarla İlgili İşler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1592984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917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Sosyal Güvence Kapsamında Yapılan İşler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6603210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918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Çalışan Sağlığı ve İş Güvenliği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1870286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920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Performans Değerlendirme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3635087"/>
                  </a:ext>
                </a:extLst>
              </a:tr>
              <a:tr h="4808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929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>
                          <a:effectLst/>
                        </a:rPr>
                        <a:t>Personelle İlgili Diğer İşler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684425"/>
                  </a:ext>
                </a:extLst>
              </a:tr>
            </a:tbl>
          </a:graphicData>
        </a:graphic>
      </p:graphicFrame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940285"/>
              </p:ext>
            </p:extLst>
          </p:nvPr>
        </p:nvGraphicFramePr>
        <p:xfrm>
          <a:off x="11745775" y="340511"/>
          <a:ext cx="12501201" cy="13067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708">
                  <a:extLst>
                    <a:ext uri="{9D8B030D-6E8A-4147-A177-3AD203B41FA5}">
                      <a16:colId xmlns:a16="http://schemas.microsoft.com/office/drawing/2014/main" val="1160812230"/>
                    </a:ext>
                  </a:extLst>
                </a:gridCol>
                <a:gridCol w="676472">
                  <a:extLst>
                    <a:ext uri="{9D8B030D-6E8A-4147-A177-3AD203B41FA5}">
                      <a16:colId xmlns:a16="http://schemas.microsoft.com/office/drawing/2014/main" val="3735774561"/>
                    </a:ext>
                  </a:extLst>
                </a:gridCol>
                <a:gridCol w="622354">
                  <a:extLst>
                    <a:ext uri="{9D8B030D-6E8A-4147-A177-3AD203B41FA5}">
                      <a16:colId xmlns:a16="http://schemas.microsoft.com/office/drawing/2014/main" val="4017264671"/>
                    </a:ext>
                  </a:extLst>
                </a:gridCol>
                <a:gridCol w="622354">
                  <a:extLst>
                    <a:ext uri="{9D8B030D-6E8A-4147-A177-3AD203B41FA5}">
                      <a16:colId xmlns:a16="http://schemas.microsoft.com/office/drawing/2014/main" val="496564745"/>
                    </a:ext>
                  </a:extLst>
                </a:gridCol>
                <a:gridCol w="8442369">
                  <a:extLst>
                    <a:ext uri="{9D8B030D-6E8A-4147-A177-3AD203B41FA5}">
                      <a16:colId xmlns:a16="http://schemas.microsoft.com/office/drawing/2014/main" val="3395097491"/>
                    </a:ext>
                  </a:extLst>
                </a:gridCol>
                <a:gridCol w="676472">
                  <a:extLst>
                    <a:ext uri="{9D8B030D-6E8A-4147-A177-3AD203B41FA5}">
                      <a16:colId xmlns:a16="http://schemas.microsoft.com/office/drawing/2014/main" val="454821794"/>
                    </a:ext>
                  </a:extLst>
                </a:gridCol>
                <a:gridCol w="676472">
                  <a:extLst>
                    <a:ext uri="{9D8B030D-6E8A-4147-A177-3AD203B41FA5}">
                      <a16:colId xmlns:a16="http://schemas.microsoft.com/office/drawing/2014/main" val="3480961770"/>
                    </a:ext>
                  </a:extLst>
                </a:gridCol>
              </a:tblGrid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930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Satınalma ve Satış İşleri (Genel)</a:t>
                      </a:r>
                      <a:endParaRPr lang="it-IT" sz="2400" b="1" i="1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2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0476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933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Firma Bilgileri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600925080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934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 dirty="0" err="1">
                          <a:effectLst/>
                        </a:rPr>
                        <a:t>Satınalma</a:t>
                      </a:r>
                      <a:r>
                        <a:rPr lang="tr-TR" sz="2400" b="1" u="none" strike="noStrike" dirty="0">
                          <a:effectLst/>
                        </a:rPr>
                        <a:t> İşleri</a:t>
                      </a:r>
                      <a:endParaRPr lang="tr-TR" sz="24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98919943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939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Müşteri İlişkileri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266359416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940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Fiyatların Belirlenmesi-Tarifeler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15223953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Satış Talepleri ve Teyitleri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75453916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Satış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298061686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01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Yurt Dışı Satışlar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106678103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Yurt İçi Satışlar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856545473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Kontratlı Satışlar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420059155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Cari Satışlar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795359099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İhaleli Satışlar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136470427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04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Elektronik Ticaret Şeklinde Satışlar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15862975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Hurda Ve İhtiyaç Fazlası Malzeme Satışları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1675976924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İhtiyaç Fazlası Malzeme Satışı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275498853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Ekonomik Ömrünü Tamamlamış Malzeme Satışı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349708242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106397980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944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Gümrük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882774986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945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Akreditif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21214875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946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Ticari Belgeler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729957334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947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Stok Kontrol İşlemleri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184932340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948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Tanıtım ve Pazarlama</a:t>
                      </a:r>
                      <a:endParaRPr lang="tr-TR" sz="24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199086035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01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Tasarım ve Markalama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2440251550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Tasarım</a:t>
                      </a:r>
                      <a:endParaRPr lang="tr-TR" sz="24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081073350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Markalama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555460906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02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Pazar Araştırması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567582294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Veri Toplama</a:t>
                      </a:r>
                      <a:endParaRPr lang="tr-TR" sz="24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569649700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Analiz ve Değerlendirme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12151341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03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Kaçak, Taklit, Sahte Ürün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409953518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01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>
                          <a:effectLst/>
                        </a:rPr>
                        <a:t>Kaçak</a:t>
                      </a:r>
                      <a:endParaRPr lang="tr-TR" sz="24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3609872008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02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 dirty="0">
                          <a:effectLst/>
                        </a:rPr>
                        <a:t> </a:t>
                      </a:r>
                      <a:endParaRPr lang="tr-TR" sz="24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Taklit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17892197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03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u="none" strike="noStrike">
                          <a:effectLst/>
                        </a:rPr>
                        <a:t> </a:t>
                      </a:r>
                      <a:endParaRPr lang="tr-TR" sz="24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0" u="none" strike="noStrike" dirty="0">
                          <a:effectLst/>
                        </a:rPr>
                        <a:t>Sahte</a:t>
                      </a:r>
                      <a:endParaRPr lang="tr-TR" sz="24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1682622451"/>
                  </a:ext>
                </a:extLst>
              </a:tr>
              <a:tr h="3959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99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u="none" strike="noStrike">
                          <a:effectLst/>
                        </a:rPr>
                        <a:t>Diğer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effectLst/>
                        </a:rPr>
                        <a:t> </a:t>
                      </a:r>
                      <a:endParaRPr lang="tr-TR" sz="24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effectLst/>
                        </a:rPr>
                        <a:t> </a:t>
                      </a:r>
                      <a:endParaRPr lang="tr-TR" sz="2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046" marR="9046" marT="9046" marB="0" anchor="ctr"/>
                </a:tc>
                <a:extLst>
                  <a:ext uri="{0D108BD9-81ED-4DB2-BD59-A6C34878D82A}">
                    <a16:rowId xmlns:a16="http://schemas.microsoft.com/office/drawing/2014/main" val="40954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8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TextBox 41"/>
          <p:cNvSpPr txBox="1"/>
          <p:nvPr/>
        </p:nvSpPr>
        <p:spPr>
          <a:xfrm>
            <a:off x="1916715" y="1287654"/>
            <a:ext cx="7887797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İmza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746" name="Dikdörtgen 1"/>
          <p:cNvSpPr/>
          <p:nvPr/>
        </p:nvSpPr>
        <p:spPr>
          <a:xfrm>
            <a:off x="1916716" y="2837978"/>
            <a:ext cx="20852112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0" dirty="0">
                <a:solidFill>
                  <a:srgbClr val="002060"/>
                </a:solidFill>
                <a:latin typeface="Noto Sans" panose="020B0502040504020204"/>
                <a:cs typeface="Times New Roman" panose="02020603050405020304" pitchFamily="18" charset="0"/>
              </a:rPr>
              <a:t>Tarihte ilk olarak mühür ve tuğra olarak karşımıza çıkan onaylama ve aidiyet ifadesi, ilerleyen süreçlerde parmak </a:t>
            </a:r>
            <a:r>
              <a:rPr lang="tr-TR" sz="3600" b="0" dirty="0" smtClean="0">
                <a:solidFill>
                  <a:srgbClr val="002060"/>
                </a:solidFill>
                <a:latin typeface="Noto Sans" panose="020B0502040504020204"/>
                <a:cs typeface="Times New Roman" panose="02020603050405020304" pitchFamily="18" charset="0"/>
              </a:rPr>
              <a:t>izi ve </a:t>
            </a:r>
            <a:r>
              <a:rPr lang="tr-TR" sz="3600" b="0" dirty="0">
                <a:solidFill>
                  <a:srgbClr val="002060"/>
                </a:solidFill>
                <a:latin typeface="Noto Sans" panose="020B0502040504020204"/>
                <a:cs typeface="Times New Roman" panose="02020603050405020304" pitchFamily="18" charset="0"/>
              </a:rPr>
              <a:t>elle atılan imza olarak devam ederek günümüzde </a:t>
            </a:r>
            <a:r>
              <a:rPr lang="tr-TR" sz="3600" dirty="0">
                <a:solidFill>
                  <a:srgbClr val="002060"/>
                </a:solidFill>
                <a:latin typeface="Noto Sans" panose="020B0502040504020204"/>
                <a:cs typeface="Times New Roman" panose="02020603050405020304" pitchFamily="18" charset="0"/>
              </a:rPr>
              <a:t>elektronik imza </a:t>
            </a:r>
            <a:r>
              <a:rPr lang="tr-TR" sz="3600" b="0" dirty="0" smtClean="0">
                <a:solidFill>
                  <a:srgbClr val="002060"/>
                </a:solidFill>
                <a:latin typeface="Noto Sans" panose="020B0502040504020204"/>
                <a:cs typeface="Times New Roman" panose="02020603050405020304" pitchFamily="18" charset="0"/>
              </a:rPr>
              <a:t>olarak kullanılmaktadır.</a:t>
            </a:r>
            <a:endParaRPr lang="tr-TR" sz="3600" b="0" dirty="0">
              <a:solidFill>
                <a:srgbClr val="002060"/>
              </a:solidFill>
              <a:latin typeface="Noto Sans" panose="020B0502040504020204"/>
              <a:cs typeface="Times New Roman" panose="02020603050405020304" pitchFamily="18" charset="0"/>
            </a:endParaRPr>
          </a:p>
        </p:txBody>
      </p:sp>
      <p:pic>
        <p:nvPicPr>
          <p:cNvPr id="2097164" name="Picture 2" descr="Creative - GIF on Imgu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13501" y="5577014"/>
            <a:ext cx="7485950" cy="56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65" name="Picture 4" descr="Navy Signature Sticker by BBC for iOS &amp; Android | GIPHY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5388" y="9366960"/>
            <a:ext cx="1989081" cy="1989081"/>
          </a:xfrm>
          <a:prstGeom prst="rect">
            <a:avLst/>
          </a:prstGeom>
          <a:noFill/>
        </p:spPr>
      </p:pic>
      <p:pic>
        <p:nvPicPr>
          <p:cNvPr id="2097166" name="Picture 6" descr="File:Document icon (the Noun Project 27904).svg - Wikimedia Comm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4183" y="4985327"/>
            <a:ext cx="6523913" cy="6523913"/>
          </a:xfrm>
          <a:prstGeom prst="rect">
            <a:avLst/>
          </a:prstGeom>
          <a:noFill/>
        </p:spPr>
      </p:pic>
      <p:pic>
        <p:nvPicPr>
          <p:cNvPr id="2097167" name="Resim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451" y="7364815"/>
            <a:ext cx="4077724" cy="2038862"/>
          </a:xfrm>
          <a:prstGeom prst="rect">
            <a:avLst/>
          </a:prstGeom>
        </p:spPr>
      </p:pic>
      <p:pic>
        <p:nvPicPr>
          <p:cNvPr id="2097168" name="Resim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2009" y="6706372"/>
            <a:ext cx="2311368" cy="3081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97169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944" y="522390"/>
            <a:ext cx="7679968" cy="12799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roup 5"/>
          <p:cNvGrpSpPr/>
          <p:nvPr/>
        </p:nvGrpSpPr>
        <p:grpSpPr>
          <a:xfrm>
            <a:off x="2009922" y="7216847"/>
            <a:ext cx="9658717" cy="4895452"/>
            <a:chOff x="-17796430" y="-14623252"/>
            <a:chExt cx="13389919" cy="11034761"/>
          </a:xfrm>
        </p:grpSpPr>
        <p:sp>
          <p:nvSpPr>
            <p:cNvPr id="1049286" name="Freeform 94"/>
            <p:cNvSpPr/>
            <p:nvPr/>
          </p:nvSpPr>
          <p:spPr bwMode="auto">
            <a:xfrm>
              <a:off x="-17669480" y="-13408045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87" name="Freeform 95"/>
            <p:cNvSpPr/>
            <p:nvPr/>
          </p:nvSpPr>
          <p:spPr bwMode="auto">
            <a:xfrm>
              <a:off x="-17168360" y="-11814772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88" name="Freeform 96"/>
            <p:cNvSpPr/>
            <p:nvPr/>
          </p:nvSpPr>
          <p:spPr bwMode="auto">
            <a:xfrm>
              <a:off x="-17796430" y="-13424923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89" name="Freeform 97"/>
            <p:cNvSpPr/>
            <p:nvPr/>
          </p:nvSpPr>
          <p:spPr bwMode="auto">
            <a:xfrm>
              <a:off x="-17796430" y="-13424923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0" name="Freeform 98"/>
            <p:cNvSpPr/>
            <p:nvPr/>
          </p:nvSpPr>
          <p:spPr bwMode="auto">
            <a:xfrm>
              <a:off x="-16974594" y="-12321109"/>
              <a:ext cx="2632549" cy="1812685"/>
            </a:xfrm>
            <a:custGeom>
              <a:avLst/>
              <a:gdLst>
                <a:gd name="T0" fmla="*/ 383 w 394"/>
                <a:gd name="T1" fmla="*/ 0 h 537"/>
                <a:gd name="T2" fmla="*/ 0 w 394"/>
                <a:gd name="T3" fmla="*/ 464 h 537"/>
                <a:gd name="T4" fmla="*/ 21 w 394"/>
                <a:gd name="T5" fmla="*/ 537 h 537"/>
                <a:gd name="T6" fmla="*/ 394 w 394"/>
                <a:gd name="T7" fmla="*/ 87 h 537"/>
                <a:gd name="T8" fmla="*/ 383 w 394"/>
                <a:gd name="T9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537">
                  <a:moveTo>
                    <a:pt x="383" y="0"/>
                  </a:moveTo>
                  <a:lnTo>
                    <a:pt x="0" y="464"/>
                  </a:lnTo>
                  <a:lnTo>
                    <a:pt x="21" y="537"/>
                  </a:lnTo>
                  <a:lnTo>
                    <a:pt x="394" y="87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1" name="Freeform 99"/>
            <p:cNvSpPr/>
            <p:nvPr/>
          </p:nvSpPr>
          <p:spPr bwMode="auto">
            <a:xfrm>
              <a:off x="-16974594" y="-12321109"/>
              <a:ext cx="2632549" cy="1812685"/>
            </a:xfrm>
            <a:custGeom>
              <a:avLst/>
              <a:gdLst>
                <a:gd name="T0" fmla="*/ 383 w 394"/>
                <a:gd name="T1" fmla="*/ 0 h 537"/>
                <a:gd name="T2" fmla="*/ 0 w 394"/>
                <a:gd name="T3" fmla="*/ 464 h 537"/>
                <a:gd name="T4" fmla="*/ 21 w 394"/>
                <a:gd name="T5" fmla="*/ 537 h 537"/>
                <a:gd name="T6" fmla="*/ 394 w 394"/>
                <a:gd name="T7" fmla="*/ 87 h 537"/>
                <a:gd name="T8" fmla="*/ 383 w 394"/>
                <a:gd name="T9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537">
                  <a:moveTo>
                    <a:pt x="383" y="0"/>
                  </a:moveTo>
                  <a:lnTo>
                    <a:pt x="0" y="464"/>
                  </a:lnTo>
                  <a:lnTo>
                    <a:pt x="21" y="537"/>
                  </a:lnTo>
                  <a:lnTo>
                    <a:pt x="394" y="87"/>
                  </a:lnTo>
                  <a:lnTo>
                    <a:pt x="38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2" name="Freeform 100"/>
            <p:cNvSpPr/>
            <p:nvPr/>
          </p:nvSpPr>
          <p:spPr bwMode="auto">
            <a:xfrm>
              <a:off x="-16212892" y="-11814772"/>
              <a:ext cx="1957708" cy="1289470"/>
            </a:xfrm>
            <a:custGeom>
              <a:avLst/>
              <a:gdLst>
                <a:gd name="T0" fmla="*/ 288 w 293"/>
                <a:gd name="T1" fmla="*/ 0 h 382"/>
                <a:gd name="T2" fmla="*/ 0 w 293"/>
                <a:gd name="T3" fmla="*/ 347 h 382"/>
                <a:gd name="T4" fmla="*/ 10 w 293"/>
                <a:gd name="T5" fmla="*/ 382 h 382"/>
                <a:gd name="T6" fmla="*/ 293 w 293"/>
                <a:gd name="T7" fmla="*/ 40 h 382"/>
                <a:gd name="T8" fmla="*/ 288 w 29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82">
                  <a:moveTo>
                    <a:pt x="288" y="0"/>
                  </a:moveTo>
                  <a:lnTo>
                    <a:pt x="0" y="347"/>
                  </a:lnTo>
                  <a:lnTo>
                    <a:pt x="10" y="382"/>
                  </a:lnTo>
                  <a:lnTo>
                    <a:pt x="293" y="4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3" name="Freeform 101"/>
            <p:cNvSpPr/>
            <p:nvPr/>
          </p:nvSpPr>
          <p:spPr bwMode="auto">
            <a:xfrm>
              <a:off x="-16212892" y="-11814772"/>
              <a:ext cx="1957708" cy="1289470"/>
            </a:xfrm>
            <a:custGeom>
              <a:avLst/>
              <a:gdLst>
                <a:gd name="T0" fmla="*/ 288 w 293"/>
                <a:gd name="T1" fmla="*/ 0 h 382"/>
                <a:gd name="T2" fmla="*/ 0 w 293"/>
                <a:gd name="T3" fmla="*/ 347 h 382"/>
                <a:gd name="T4" fmla="*/ 10 w 293"/>
                <a:gd name="T5" fmla="*/ 382 h 382"/>
                <a:gd name="T6" fmla="*/ 293 w 293"/>
                <a:gd name="T7" fmla="*/ 40 h 382"/>
                <a:gd name="T8" fmla="*/ 288 w 29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82">
                  <a:moveTo>
                    <a:pt x="288" y="0"/>
                  </a:moveTo>
                  <a:lnTo>
                    <a:pt x="0" y="347"/>
                  </a:lnTo>
                  <a:lnTo>
                    <a:pt x="10" y="382"/>
                  </a:lnTo>
                  <a:lnTo>
                    <a:pt x="293" y="40"/>
                  </a:lnTo>
                  <a:lnTo>
                    <a:pt x="288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4" name="Freeform 102"/>
            <p:cNvSpPr/>
            <p:nvPr/>
          </p:nvSpPr>
          <p:spPr bwMode="auto">
            <a:xfrm>
              <a:off x="-16353205" y="-10069599"/>
              <a:ext cx="414259" cy="327431"/>
            </a:xfrm>
            <a:custGeom>
              <a:avLst/>
              <a:gdLst>
                <a:gd name="T0" fmla="*/ 51 w 62"/>
                <a:gd name="T1" fmla="*/ 0 h 97"/>
                <a:gd name="T2" fmla="*/ 0 w 62"/>
                <a:gd name="T3" fmla="*/ 62 h 97"/>
                <a:gd name="T4" fmla="*/ 10 w 62"/>
                <a:gd name="T5" fmla="*/ 97 h 97"/>
                <a:gd name="T6" fmla="*/ 62 w 62"/>
                <a:gd name="T7" fmla="*/ 34 h 97"/>
                <a:gd name="T8" fmla="*/ 51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1" y="0"/>
                  </a:moveTo>
                  <a:lnTo>
                    <a:pt x="0" y="62"/>
                  </a:lnTo>
                  <a:lnTo>
                    <a:pt x="10" y="97"/>
                  </a:lnTo>
                  <a:lnTo>
                    <a:pt x="62" y="3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5" name="Freeform 103"/>
            <p:cNvSpPr/>
            <p:nvPr/>
          </p:nvSpPr>
          <p:spPr bwMode="auto">
            <a:xfrm>
              <a:off x="-16353205" y="-10069599"/>
              <a:ext cx="414259" cy="327431"/>
            </a:xfrm>
            <a:custGeom>
              <a:avLst/>
              <a:gdLst>
                <a:gd name="T0" fmla="*/ 51 w 62"/>
                <a:gd name="T1" fmla="*/ 0 h 97"/>
                <a:gd name="T2" fmla="*/ 0 w 62"/>
                <a:gd name="T3" fmla="*/ 62 h 97"/>
                <a:gd name="T4" fmla="*/ 10 w 62"/>
                <a:gd name="T5" fmla="*/ 97 h 97"/>
                <a:gd name="T6" fmla="*/ 62 w 62"/>
                <a:gd name="T7" fmla="*/ 34 h 97"/>
                <a:gd name="T8" fmla="*/ 51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1" y="0"/>
                  </a:moveTo>
                  <a:lnTo>
                    <a:pt x="0" y="62"/>
                  </a:lnTo>
                  <a:lnTo>
                    <a:pt x="10" y="97"/>
                  </a:lnTo>
                  <a:lnTo>
                    <a:pt x="62" y="34"/>
                  </a:lnTo>
                  <a:lnTo>
                    <a:pt x="5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6" name="Freeform 104"/>
            <p:cNvSpPr/>
            <p:nvPr/>
          </p:nvSpPr>
          <p:spPr bwMode="auto">
            <a:xfrm>
              <a:off x="-16159439" y="-978267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7" name="Freeform 105"/>
            <p:cNvSpPr/>
            <p:nvPr/>
          </p:nvSpPr>
          <p:spPr bwMode="auto">
            <a:xfrm>
              <a:off x="-16159439" y="-978267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8" name="Freeform 106"/>
            <p:cNvSpPr/>
            <p:nvPr/>
          </p:nvSpPr>
          <p:spPr bwMode="auto">
            <a:xfrm>
              <a:off x="-15631593" y="-10511800"/>
              <a:ext cx="414259" cy="324055"/>
            </a:xfrm>
            <a:custGeom>
              <a:avLst/>
              <a:gdLst>
                <a:gd name="T0" fmla="*/ 51 w 62"/>
                <a:gd name="T1" fmla="*/ 0 h 96"/>
                <a:gd name="T2" fmla="*/ 0 w 62"/>
                <a:gd name="T3" fmla="*/ 63 h 96"/>
                <a:gd name="T4" fmla="*/ 10 w 62"/>
                <a:gd name="T5" fmla="*/ 96 h 96"/>
                <a:gd name="T6" fmla="*/ 62 w 62"/>
                <a:gd name="T7" fmla="*/ 35 h 96"/>
                <a:gd name="T8" fmla="*/ 51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1" y="0"/>
                  </a:moveTo>
                  <a:lnTo>
                    <a:pt x="0" y="63"/>
                  </a:lnTo>
                  <a:lnTo>
                    <a:pt x="10" y="96"/>
                  </a:lnTo>
                  <a:lnTo>
                    <a:pt x="62" y="3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99" name="Freeform 107"/>
            <p:cNvSpPr/>
            <p:nvPr/>
          </p:nvSpPr>
          <p:spPr bwMode="auto">
            <a:xfrm>
              <a:off x="-15631593" y="-10511800"/>
              <a:ext cx="414259" cy="324055"/>
            </a:xfrm>
            <a:custGeom>
              <a:avLst/>
              <a:gdLst>
                <a:gd name="T0" fmla="*/ 51 w 62"/>
                <a:gd name="T1" fmla="*/ 0 h 96"/>
                <a:gd name="T2" fmla="*/ 0 w 62"/>
                <a:gd name="T3" fmla="*/ 63 h 96"/>
                <a:gd name="T4" fmla="*/ 10 w 62"/>
                <a:gd name="T5" fmla="*/ 96 h 96"/>
                <a:gd name="T6" fmla="*/ 62 w 62"/>
                <a:gd name="T7" fmla="*/ 35 h 96"/>
                <a:gd name="T8" fmla="*/ 51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1" y="0"/>
                  </a:moveTo>
                  <a:lnTo>
                    <a:pt x="0" y="63"/>
                  </a:lnTo>
                  <a:lnTo>
                    <a:pt x="10" y="96"/>
                  </a:lnTo>
                  <a:lnTo>
                    <a:pt x="62" y="35"/>
                  </a:lnTo>
                  <a:lnTo>
                    <a:pt x="5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0" name="Freeform 108"/>
            <p:cNvSpPr/>
            <p:nvPr/>
          </p:nvSpPr>
          <p:spPr bwMode="auto">
            <a:xfrm>
              <a:off x="-15437826" y="-10221500"/>
              <a:ext cx="307353" cy="219413"/>
            </a:xfrm>
            <a:custGeom>
              <a:avLst/>
              <a:gdLst>
                <a:gd name="T0" fmla="*/ 41 w 46"/>
                <a:gd name="T1" fmla="*/ 0 h 65"/>
                <a:gd name="T2" fmla="*/ 0 w 46"/>
                <a:gd name="T3" fmla="*/ 48 h 65"/>
                <a:gd name="T4" fmla="*/ 6 w 46"/>
                <a:gd name="T5" fmla="*/ 65 h 65"/>
                <a:gd name="T6" fmla="*/ 46 w 46"/>
                <a:gd name="T7" fmla="*/ 16 h 65"/>
                <a:gd name="T8" fmla="*/ 41 w 4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5">
                  <a:moveTo>
                    <a:pt x="41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6" y="1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1" name="Freeform 109"/>
            <p:cNvSpPr/>
            <p:nvPr/>
          </p:nvSpPr>
          <p:spPr bwMode="auto">
            <a:xfrm>
              <a:off x="-15437826" y="-10221500"/>
              <a:ext cx="307353" cy="219413"/>
            </a:xfrm>
            <a:custGeom>
              <a:avLst/>
              <a:gdLst>
                <a:gd name="T0" fmla="*/ 41 w 46"/>
                <a:gd name="T1" fmla="*/ 0 h 65"/>
                <a:gd name="T2" fmla="*/ 0 w 46"/>
                <a:gd name="T3" fmla="*/ 48 h 65"/>
                <a:gd name="T4" fmla="*/ 6 w 46"/>
                <a:gd name="T5" fmla="*/ 65 h 65"/>
                <a:gd name="T6" fmla="*/ 46 w 46"/>
                <a:gd name="T7" fmla="*/ 16 h 65"/>
                <a:gd name="T8" fmla="*/ 41 w 4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5">
                  <a:moveTo>
                    <a:pt x="41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6" y="16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2" name="Freeform 110"/>
            <p:cNvSpPr/>
            <p:nvPr/>
          </p:nvSpPr>
          <p:spPr bwMode="auto">
            <a:xfrm>
              <a:off x="-14930025" y="-10940498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3" name="Freeform 111"/>
            <p:cNvSpPr/>
            <p:nvPr/>
          </p:nvSpPr>
          <p:spPr bwMode="auto">
            <a:xfrm>
              <a:off x="-14930025" y="-10940498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4" name="Freeform 112"/>
            <p:cNvSpPr/>
            <p:nvPr/>
          </p:nvSpPr>
          <p:spPr bwMode="auto">
            <a:xfrm>
              <a:off x="-14729577" y="-1065357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5" name="Freeform 113"/>
            <p:cNvSpPr/>
            <p:nvPr/>
          </p:nvSpPr>
          <p:spPr bwMode="auto">
            <a:xfrm>
              <a:off x="-14729577" y="-1065357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6" name="Freeform 114"/>
            <p:cNvSpPr/>
            <p:nvPr/>
          </p:nvSpPr>
          <p:spPr bwMode="auto">
            <a:xfrm>
              <a:off x="-14255184" y="-11210544"/>
              <a:ext cx="146995" cy="182281"/>
            </a:xfrm>
            <a:custGeom>
              <a:avLst/>
              <a:gdLst>
                <a:gd name="T0" fmla="*/ 17 w 22"/>
                <a:gd name="T1" fmla="*/ 0 h 54"/>
                <a:gd name="T2" fmla="*/ 0 w 22"/>
                <a:gd name="T3" fmla="*/ 21 h 54"/>
                <a:gd name="T4" fmla="*/ 10 w 22"/>
                <a:gd name="T5" fmla="*/ 54 h 54"/>
                <a:gd name="T6" fmla="*/ 22 w 22"/>
                <a:gd name="T7" fmla="*/ 40 h 54"/>
                <a:gd name="T8" fmla="*/ 17 w 22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4">
                  <a:moveTo>
                    <a:pt x="17" y="0"/>
                  </a:moveTo>
                  <a:lnTo>
                    <a:pt x="0" y="21"/>
                  </a:lnTo>
                  <a:lnTo>
                    <a:pt x="10" y="54"/>
                  </a:lnTo>
                  <a:lnTo>
                    <a:pt x="22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7" name="Freeform 115"/>
            <p:cNvSpPr/>
            <p:nvPr/>
          </p:nvSpPr>
          <p:spPr bwMode="auto">
            <a:xfrm>
              <a:off x="-14255184" y="-11210544"/>
              <a:ext cx="146995" cy="182281"/>
            </a:xfrm>
            <a:custGeom>
              <a:avLst/>
              <a:gdLst>
                <a:gd name="T0" fmla="*/ 17 w 22"/>
                <a:gd name="T1" fmla="*/ 0 h 54"/>
                <a:gd name="T2" fmla="*/ 0 w 22"/>
                <a:gd name="T3" fmla="*/ 21 h 54"/>
                <a:gd name="T4" fmla="*/ 10 w 22"/>
                <a:gd name="T5" fmla="*/ 54 h 54"/>
                <a:gd name="T6" fmla="*/ 22 w 22"/>
                <a:gd name="T7" fmla="*/ 40 h 54"/>
                <a:gd name="T8" fmla="*/ 17 w 22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4">
                  <a:moveTo>
                    <a:pt x="17" y="0"/>
                  </a:moveTo>
                  <a:lnTo>
                    <a:pt x="0" y="21"/>
                  </a:lnTo>
                  <a:lnTo>
                    <a:pt x="10" y="54"/>
                  </a:lnTo>
                  <a:lnTo>
                    <a:pt x="22" y="40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8" name="Freeform 116"/>
            <p:cNvSpPr/>
            <p:nvPr/>
          </p:nvSpPr>
          <p:spPr bwMode="auto">
            <a:xfrm>
              <a:off x="-15317558" y="-8334552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09" name="Freeform 117"/>
            <p:cNvSpPr/>
            <p:nvPr/>
          </p:nvSpPr>
          <p:spPr bwMode="auto">
            <a:xfrm>
              <a:off x="-15317558" y="-8334552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0" name="Freeform 118"/>
            <p:cNvSpPr/>
            <p:nvPr/>
          </p:nvSpPr>
          <p:spPr bwMode="auto">
            <a:xfrm>
              <a:off x="-14595945" y="-8776753"/>
              <a:ext cx="414259" cy="327431"/>
            </a:xfrm>
            <a:custGeom>
              <a:avLst/>
              <a:gdLst>
                <a:gd name="T0" fmla="*/ 52 w 62"/>
                <a:gd name="T1" fmla="*/ 0 h 97"/>
                <a:gd name="T2" fmla="*/ 0 w 62"/>
                <a:gd name="T3" fmla="*/ 62 h 97"/>
                <a:gd name="T4" fmla="*/ 11 w 62"/>
                <a:gd name="T5" fmla="*/ 97 h 97"/>
                <a:gd name="T6" fmla="*/ 62 w 62"/>
                <a:gd name="T7" fmla="*/ 34 h 97"/>
                <a:gd name="T8" fmla="*/ 52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2" y="0"/>
                  </a:moveTo>
                  <a:lnTo>
                    <a:pt x="0" y="62"/>
                  </a:lnTo>
                  <a:lnTo>
                    <a:pt x="11" y="97"/>
                  </a:lnTo>
                  <a:lnTo>
                    <a:pt x="6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1" name="Freeform 119"/>
            <p:cNvSpPr/>
            <p:nvPr/>
          </p:nvSpPr>
          <p:spPr bwMode="auto">
            <a:xfrm>
              <a:off x="-14595945" y="-8776753"/>
              <a:ext cx="414259" cy="327431"/>
            </a:xfrm>
            <a:custGeom>
              <a:avLst/>
              <a:gdLst>
                <a:gd name="T0" fmla="*/ 52 w 62"/>
                <a:gd name="T1" fmla="*/ 0 h 97"/>
                <a:gd name="T2" fmla="*/ 0 w 62"/>
                <a:gd name="T3" fmla="*/ 62 h 97"/>
                <a:gd name="T4" fmla="*/ 11 w 62"/>
                <a:gd name="T5" fmla="*/ 97 h 97"/>
                <a:gd name="T6" fmla="*/ 62 w 62"/>
                <a:gd name="T7" fmla="*/ 34 h 97"/>
                <a:gd name="T8" fmla="*/ 52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2" y="0"/>
                  </a:moveTo>
                  <a:lnTo>
                    <a:pt x="0" y="62"/>
                  </a:lnTo>
                  <a:lnTo>
                    <a:pt x="11" y="97"/>
                  </a:lnTo>
                  <a:lnTo>
                    <a:pt x="62" y="34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2" name="Freeform 120"/>
            <p:cNvSpPr/>
            <p:nvPr/>
          </p:nvSpPr>
          <p:spPr bwMode="auto">
            <a:xfrm>
              <a:off x="-13887696" y="-9154818"/>
              <a:ext cx="293990" cy="276797"/>
            </a:xfrm>
            <a:custGeom>
              <a:avLst/>
              <a:gdLst>
                <a:gd name="T0" fmla="*/ 39 w 44"/>
                <a:gd name="T1" fmla="*/ 0 h 82"/>
                <a:gd name="T2" fmla="*/ 0 w 44"/>
                <a:gd name="T3" fmla="*/ 47 h 82"/>
                <a:gd name="T4" fmla="*/ 10 w 44"/>
                <a:gd name="T5" fmla="*/ 82 h 82"/>
                <a:gd name="T6" fmla="*/ 44 w 44"/>
                <a:gd name="T7" fmla="*/ 40 h 82"/>
                <a:gd name="T8" fmla="*/ 39 w 44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2">
                  <a:moveTo>
                    <a:pt x="39" y="0"/>
                  </a:moveTo>
                  <a:lnTo>
                    <a:pt x="0" y="47"/>
                  </a:lnTo>
                  <a:lnTo>
                    <a:pt x="10" y="82"/>
                  </a:lnTo>
                  <a:lnTo>
                    <a:pt x="44" y="4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3" name="Freeform 121"/>
            <p:cNvSpPr/>
            <p:nvPr/>
          </p:nvSpPr>
          <p:spPr bwMode="auto">
            <a:xfrm>
              <a:off x="-13887696" y="-9154818"/>
              <a:ext cx="293990" cy="276797"/>
            </a:xfrm>
            <a:custGeom>
              <a:avLst/>
              <a:gdLst>
                <a:gd name="T0" fmla="*/ 39 w 44"/>
                <a:gd name="T1" fmla="*/ 0 h 82"/>
                <a:gd name="T2" fmla="*/ 0 w 44"/>
                <a:gd name="T3" fmla="*/ 47 h 82"/>
                <a:gd name="T4" fmla="*/ 10 w 44"/>
                <a:gd name="T5" fmla="*/ 82 h 82"/>
                <a:gd name="T6" fmla="*/ 44 w 44"/>
                <a:gd name="T7" fmla="*/ 40 h 82"/>
                <a:gd name="T8" fmla="*/ 39 w 44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2">
                  <a:moveTo>
                    <a:pt x="39" y="0"/>
                  </a:moveTo>
                  <a:lnTo>
                    <a:pt x="0" y="47"/>
                  </a:lnTo>
                  <a:lnTo>
                    <a:pt x="10" y="82"/>
                  </a:lnTo>
                  <a:lnTo>
                    <a:pt x="44" y="4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4" name="Freeform 122"/>
            <p:cNvSpPr/>
            <p:nvPr/>
          </p:nvSpPr>
          <p:spPr bwMode="auto">
            <a:xfrm>
              <a:off x="-16019125" y="-9546385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5" name="Freeform 123"/>
            <p:cNvSpPr/>
            <p:nvPr/>
          </p:nvSpPr>
          <p:spPr bwMode="auto">
            <a:xfrm>
              <a:off x="-16019125" y="-9546385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6" name="Freeform 124"/>
            <p:cNvSpPr/>
            <p:nvPr/>
          </p:nvSpPr>
          <p:spPr bwMode="auto">
            <a:xfrm>
              <a:off x="-15290831" y="-998858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8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7" name="Freeform 125"/>
            <p:cNvSpPr/>
            <p:nvPr/>
          </p:nvSpPr>
          <p:spPr bwMode="auto">
            <a:xfrm>
              <a:off x="-15290831" y="-998858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8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8" name="Freeform 126"/>
            <p:cNvSpPr/>
            <p:nvPr/>
          </p:nvSpPr>
          <p:spPr bwMode="auto">
            <a:xfrm>
              <a:off x="-14589264" y="-1041728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19" name="Freeform 127"/>
            <p:cNvSpPr/>
            <p:nvPr/>
          </p:nvSpPr>
          <p:spPr bwMode="auto">
            <a:xfrm>
              <a:off x="-14589264" y="-1041728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0" name="Freeform 128"/>
            <p:cNvSpPr/>
            <p:nvPr/>
          </p:nvSpPr>
          <p:spPr bwMode="auto">
            <a:xfrm>
              <a:off x="-15872130" y="-930334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1" name="Freeform 129"/>
            <p:cNvSpPr/>
            <p:nvPr/>
          </p:nvSpPr>
          <p:spPr bwMode="auto">
            <a:xfrm>
              <a:off x="-15872130" y="-930334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2" name="Freeform 130"/>
            <p:cNvSpPr/>
            <p:nvPr/>
          </p:nvSpPr>
          <p:spPr bwMode="auto">
            <a:xfrm>
              <a:off x="-15143836" y="-9742168"/>
              <a:ext cx="300672" cy="219413"/>
            </a:xfrm>
            <a:custGeom>
              <a:avLst/>
              <a:gdLst>
                <a:gd name="T0" fmla="*/ 39 w 45"/>
                <a:gd name="T1" fmla="*/ 0 h 65"/>
                <a:gd name="T2" fmla="*/ 0 w 45"/>
                <a:gd name="T3" fmla="*/ 48 h 65"/>
                <a:gd name="T4" fmla="*/ 4 w 45"/>
                <a:gd name="T5" fmla="*/ 65 h 65"/>
                <a:gd name="T6" fmla="*/ 45 w 45"/>
                <a:gd name="T7" fmla="*/ 17 h 65"/>
                <a:gd name="T8" fmla="*/ 39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39" y="0"/>
                  </a:moveTo>
                  <a:lnTo>
                    <a:pt x="0" y="48"/>
                  </a:lnTo>
                  <a:lnTo>
                    <a:pt x="4" y="65"/>
                  </a:lnTo>
                  <a:lnTo>
                    <a:pt x="45" y="1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3" name="Freeform 131"/>
            <p:cNvSpPr/>
            <p:nvPr/>
          </p:nvSpPr>
          <p:spPr bwMode="auto">
            <a:xfrm>
              <a:off x="-15143836" y="-9742168"/>
              <a:ext cx="300672" cy="219413"/>
            </a:xfrm>
            <a:custGeom>
              <a:avLst/>
              <a:gdLst>
                <a:gd name="T0" fmla="*/ 39 w 45"/>
                <a:gd name="T1" fmla="*/ 0 h 65"/>
                <a:gd name="T2" fmla="*/ 0 w 45"/>
                <a:gd name="T3" fmla="*/ 48 h 65"/>
                <a:gd name="T4" fmla="*/ 4 w 45"/>
                <a:gd name="T5" fmla="*/ 65 h 65"/>
                <a:gd name="T6" fmla="*/ 45 w 45"/>
                <a:gd name="T7" fmla="*/ 17 h 65"/>
                <a:gd name="T8" fmla="*/ 39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39" y="0"/>
                  </a:moveTo>
                  <a:lnTo>
                    <a:pt x="0" y="48"/>
                  </a:lnTo>
                  <a:lnTo>
                    <a:pt x="4" y="65"/>
                  </a:lnTo>
                  <a:lnTo>
                    <a:pt x="45" y="1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4" name="Freeform 132"/>
            <p:cNvSpPr/>
            <p:nvPr/>
          </p:nvSpPr>
          <p:spPr bwMode="auto">
            <a:xfrm>
              <a:off x="-14442269" y="-1017086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5" name="Freeform 133"/>
            <p:cNvSpPr/>
            <p:nvPr/>
          </p:nvSpPr>
          <p:spPr bwMode="auto">
            <a:xfrm>
              <a:off x="-14442269" y="-1017086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6" name="Freeform 134"/>
            <p:cNvSpPr/>
            <p:nvPr/>
          </p:nvSpPr>
          <p:spPr bwMode="auto">
            <a:xfrm>
              <a:off x="-15718454" y="-9043424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7" name="Freeform 135"/>
            <p:cNvSpPr/>
            <p:nvPr/>
          </p:nvSpPr>
          <p:spPr bwMode="auto">
            <a:xfrm>
              <a:off x="-15718454" y="-9043424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8" name="Freeform 136"/>
            <p:cNvSpPr/>
            <p:nvPr/>
          </p:nvSpPr>
          <p:spPr bwMode="auto">
            <a:xfrm>
              <a:off x="-14990160" y="-9482249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29" name="Freeform 137"/>
            <p:cNvSpPr/>
            <p:nvPr/>
          </p:nvSpPr>
          <p:spPr bwMode="auto">
            <a:xfrm>
              <a:off x="-14990160" y="-9482249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0" name="Freeform 138"/>
            <p:cNvSpPr/>
            <p:nvPr/>
          </p:nvSpPr>
          <p:spPr bwMode="auto">
            <a:xfrm>
              <a:off x="-14288592" y="-991432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1" name="Freeform 139"/>
            <p:cNvSpPr/>
            <p:nvPr/>
          </p:nvSpPr>
          <p:spPr bwMode="auto">
            <a:xfrm>
              <a:off x="-14288592" y="-991432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2" name="Freeform 140"/>
            <p:cNvSpPr/>
            <p:nvPr/>
          </p:nvSpPr>
          <p:spPr bwMode="auto">
            <a:xfrm>
              <a:off x="-15551414" y="-8773377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3" name="Freeform 141"/>
            <p:cNvSpPr/>
            <p:nvPr/>
          </p:nvSpPr>
          <p:spPr bwMode="auto">
            <a:xfrm>
              <a:off x="-15551414" y="-8773377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4" name="Freeform 142"/>
            <p:cNvSpPr/>
            <p:nvPr/>
          </p:nvSpPr>
          <p:spPr bwMode="auto">
            <a:xfrm>
              <a:off x="-14829801" y="-9212202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7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5" name="Freeform 143"/>
            <p:cNvSpPr/>
            <p:nvPr/>
          </p:nvSpPr>
          <p:spPr bwMode="auto">
            <a:xfrm>
              <a:off x="-14829801" y="-9212202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7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6" name="Freeform 144"/>
            <p:cNvSpPr/>
            <p:nvPr/>
          </p:nvSpPr>
          <p:spPr bwMode="auto">
            <a:xfrm>
              <a:off x="-14128234" y="-964427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7" name="Freeform 145"/>
            <p:cNvSpPr/>
            <p:nvPr/>
          </p:nvSpPr>
          <p:spPr bwMode="auto">
            <a:xfrm>
              <a:off x="-14128234" y="-964427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8" name="Freeform 146"/>
            <p:cNvSpPr/>
            <p:nvPr/>
          </p:nvSpPr>
          <p:spPr bwMode="auto">
            <a:xfrm>
              <a:off x="-15411100" y="-853033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39" name="Freeform 147"/>
            <p:cNvSpPr/>
            <p:nvPr/>
          </p:nvSpPr>
          <p:spPr bwMode="auto">
            <a:xfrm>
              <a:off x="-15411100" y="-853033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0" name="Freeform 148"/>
            <p:cNvSpPr/>
            <p:nvPr/>
          </p:nvSpPr>
          <p:spPr bwMode="auto">
            <a:xfrm>
              <a:off x="-14689488" y="-8972537"/>
              <a:ext cx="307353" cy="222788"/>
            </a:xfrm>
            <a:custGeom>
              <a:avLst/>
              <a:gdLst>
                <a:gd name="T0" fmla="*/ 41 w 46"/>
                <a:gd name="T1" fmla="*/ 0 h 66"/>
                <a:gd name="T2" fmla="*/ 0 w 46"/>
                <a:gd name="T3" fmla="*/ 49 h 66"/>
                <a:gd name="T4" fmla="*/ 6 w 46"/>
                <a:gd name="T5" fmla="*/ 66 h 66"/>
                <a:gd name="T6" fmla="*/ 46 w 46"/>
                <a:gd name="T7" fmla="*/ 18 h 66"/>
                <a:gd name="T8" fmla="*/ 41 w 4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6">
                  <a:moveTo>
                    <a:pt x="41" y="0"/>
                  </a:moveTo>
                  <a:lnTo>
                    <a:pt x="0" y="49"/>
                  </a:lnTo>
                  <a:lnTo>
                    <a:pt x="6" y="66"/>
                  </a:lnTo>
                  <a:lnTo>
                    <a:pt x="46" y="1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1" name="Freeform 149"/>
            <p:cNvSpPr/>
            <p:nvPr/>
          </p:nvSpPr>
          <p:spPr bwMode="auto">
            <a:xfrm>
              <a:off x="-14689488" y="-8972537"/>
              <a:ext cx="307353" cy="222788"/>
            </a:xfrm>
            <a:custGeom>
              <a:avLst/>
              <a:gdLst>
                <a:gd name="T0" fmla="*/ 41 w 46"/>
                <a:gd name="T1" fmla="*/ 0 h 66"/>
                <a:gd name="T2" fmla="*/ 0 w 46"/>
                <a:gd name="T3" fmla="*/ 49 h 66"/>
                <a:gd name="T4" fmla="*/ 6 w 46"/>
                <a:gd name="T5" fmla="*/ 66 h 66"/>
                <a:gd name="T6" fmla="*/ 46 w 46"/>
                <a:gd name="T7" fmla="*/ 18 h 66"/>
                <a:gd name="T8" fmla="*/ 41 w 4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6">
                  <a:moveTo>
                    <a:pt x="41" y="0"/>
                  </a:moveTo>
                  <a:lnTo>
                    <a:pt x="0" y="49"/>
                  </a:lnTo>
                  <a:lnTo>
                    <a:pt x="6" y="66"/>
                  </a:lnTo>
                  <a:lnTo>
                    <a:pt x="46" y="1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2" name="Freeform 150"/>
            <p:cNvSpPr/>
            <p:nvPr/>
          </p:nvSpPr>
          <p:spPr bwMode="auto">
            <a:xfrm>
              <a:off x="-13981239" y="-940123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3" name="Freeform 151"/>
            <p:cNvSpPr/>
            <p:nvPr/>
          </p:nvSpPr>
          <p:spPr bwMode="auto">
            <a:xfrm>
              <a:off x="-13981239" y="-940123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4" name="Freeform 152"/>
            <p:cNvSpPr/>
            <p:nvPr/>
          </p:nvSpPr>
          <p:spPr bwMode="auto">
            <a:xfrm>
              <a:off x="-16580379" y="-9860313"/>
              <a:ext cx="1242777" cy="2032097"/>
            </a:xfrm>
            <a:custGeom>
              <a:avLst/>
              <a:gdLst>
                <a:gd name="T0" fmla="*/ 6 w 186"/>
                <a:gd name="T1" fmla="*/ 0 h 602"/>
                <a:gd name="T2" fmla="*/ 0 w 186"/>
                <a:gd name="T3" fmla="*/ 7 h 602"/>
                <a:gd name="T4" fmla="*/ 181 w 186"/>
                <a:gd name="T5" fmla="*/ 602 h 602"/>
                <a:gd name="T6" fmla="*/ 186 w 186"/>
                <a:gd name="T7" fmla="*/ 595 h 602"/>
                <a:gd name="T8" fmla="*/ 118 w 186"/>
                <a:gd name="T9" fmla="*/ 368 h 602"/>
                <a:gd name="T10" fmla="*/ 117 w 186"/>
                <a:gd name="T11" fmla="*/ 367 h 602"/>
                <a:gd name="T12" fmla="*/ 6 w 186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602">
                  <a:moveTo>
                    <a:pt x="6" y="0"/>
                  </a:moveTo>
                  <a:lnTo>
                    <a:pt x="0" y="7"/>
                  </a:lnTo>
                  <a:lnTo>
                    <a:pt x="181" y="602"/>
                  </a:lnTo>
                  <a:lnTo>
                    <a:pt x="186" y="595"/>
                  </a:lnTo>
                  <a:lnTo>
                    <a:pt x="118" y="368"/>
                  </a:lnTo>
                  <a:lnTo>
                    <a:pt x="117" y="36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5" name="Freeform 153"/>
            <p:cNvSpPr/>
            <p:nvPr/>
          </p:nvSpPr>
          <p:spPr bwMode="auto">
            <a:xfrm>
              <a:off x="-16580379" y="-9860313"/>
              <a:ext cx="1242777" cy="2032097"/>
            </a:xfrm>
            <a:custGeom>
              <a:avLst/>
              <a:gdLst>
                <a:gd name="T0" fmla="*/ 6 w 186"/>
                <a:gd name="T1" fmla="*/ 0 h 602"/>
                <a:gd name="T2" fmla="*/ 0 w 186"/>
                <a:gd name="T3" fmla="*/ 7 h 602"/>
                <a:gd name="T4" fmla="*/ 181 w 186"/>
                <a:gd name="T5" fmla="*/ 602 h 602"/>
                <a:gd name="T6" fmla="*/ 186 w 186"/>
                <a:gd name="T7" fmla="*/ 595 h 602"/>
                <a:gd name="T8" fmla="*/ 118 w 186"/>
                <a:gd name="T9" fmla="*/ 368 h 602"/>
                <a:gd name="T10" fmla="*/ 117 w 186"/>
                <a:gd name="T11" fmla="*/ 367 h 602"/>
                <a:gd name="T12" fmla="*/ 6 w 186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602">
                  <a:moveTo>
                    <a:pt x="6" y="0"/>
                  </a:moveTo>
                  <a:lnTo>
                    <a:pt x="0" y="7"/>
                  </a:lnTo>
                  <a:lnTo>
                    <a:pt x="181" y="602"/>
                  </a:lnTo>
                  <a:lnTo>
                    <a:pt x="186" y="595"/>
                  </a:lnTo>
                  <a:lnTo>
                    <a:pt x="118" y="368"/>
                  </a:lnTo>
                  <a:lnTo>
                    <a:pt x="117" y="367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6" name="Freeform 154"/>
            <p:cNvSpPr/>
            <p:nvPr/>
          </p:nvSpPr>
          <p:spPr bwMode="auto">
            <a:xfrm>
              <a:off x="-15110428" y="-7618930"/>
              <a:ext cx="1095782" cy="1792431"/>
            </a:xfrm>
            <a:custGeom>
              <a:avLst/>
              <a:gdLst>
                <a:gd name="T0" fmla="*/ 5 w 164"/>
                <a:gd name="T1" fmla="*/ 0 h 531"/>
                <a:gd name="T2" fmla="*/ 0 w 164"/>
                <a:gd name="T3" fmla="*/ 6 h 531"/>
                <a:gd name="T4" fmla="*/ 158 w 164"/>
                <a:gd name="T5" fmla="*/ 531 h 531"/>
                <a:gd name="T6" fmla="*/ 164 w 164"/>
                <a:gd name="T7" fmla="*/ 524 h 531"/>
                <a:gd name="T8" fmla="*/ 5 w 164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531">
                  <a:moveTo>
                    <a:pt x="5" y="0"/>
                  </a:moveTo>
                  <a:lnTo>
                    <a:pt x="0" y="6"/>
                  </a:lnTo>
                  <a:lnTo>
                    <a:pt x="158" y="531"/>
                  </a:lnTo>
                  <a:lnTo>
                    <a:pt x="164" y="5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7" name="Freeform 155"/>
            <p:cNvSpPr/>
            <p:nvPr/>
          </p:nvSpPr>
          <p:spPr bwMode="auto">
            <a:xfrm>
              <a:off x="-15110428" y="-7618930"/>
              <a:ext cx="1095782" cy="1792431"/>
            </a:xfrm>
            <a:custGeom>
              <a:avLst/>
              <a:gdLst>
                <a:gd name="T0" fmla="*/ 5 w 164"/>
                <a:gd name="T1" fmla="*/ 0 h 531"/>
                <a:gd name="T2" fmla="*/ 0 w 164"/>
                <a:gd name="T3" fmla="*/ 6 h 531"/>
                <a:gd name="T4" fmla="*/ 158 w 164"/>
                <a:gd name="T5" fmla="*/ 531 h 531"/>
                <a:gd name="T6" fmla="*/ 164 w 164"/>
                <a:gd name="T7" fmla="*/ 524 h 531"/>
                <a:gd name="T8" fmla="*/ 5 w 164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531">
                  <a:moveTo>
                    <a:pt x="5" y="0"/>
                  </a:moveTo>
                  <a:lnTo>
                    <a:pt x="0" y="6"/>
                  </a:lnTo>
                  <a:lnTo>
                    <a:pt x="158" y="531"/>
                  </a:lnTo>
                  <a:lnTo>
                    <a:pt x="164" y="52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8" name="Freeform 156"/>
            <p:cNvSpPr>
              <a:spLocks noEditPoints="1"/>
            </p:cNvSpPr>
            <p:nvPr/>
          </p:nvSpPr>
          <p:spPr bwMode="auto">
            <a:xfrm>
              <a:off x="-15852085" y="-10251880"/>
              <a:ext cx="1196006" cy="1957835"/>
            </a:xfrm>
            <a:custGeom>
              <a:avLst/>
              <a:gdLst>
                <a:gd name="T0" fmla="*/ 162 w 179"/>
                <a:gd name="T1" fmla="*/ 516 h 580"/>
                <a:gd name="T2" fmla="*/ 156 w 179"/>
                <a:gd name="T3" fmla="*/ 522 h 580"/>
                <a:gd name="T4" fmla="*/ 174 w 179"/>
                <a:gd name="T5" fmla="*/ 580 h 580"/>
                <a:gd name="T6" fmla="*/ 179 w 179"/>
                <a:gd name="T7" fmla="*/ 573 h 580"/>
                <a:gd name="T8" fmla="*/ 162 w 179"/>
                <a:gd name="T9" fmla="*/ 516 h 580"/>
                <a:gd name="T10" fmla="*/ 140 w 179"/>
                <a:gd name="T11" fmla="*/ 445 h 580"/>
                <a:gd name="T12" fmla="*/ 135 w 179"/>
                <a:gd name="T13" fmla="*/ 451 h 580"/>
                <a:gd name="T14" fmla="*/ 153 w 179"/>
                <a:gd name="T15" fmla="*/ 512 h 580"/>
                <a:gd name="T16" fmla="*/ 159 w 179"/>
                <a:gd name="T17" fmla="*/ 505 h 580"/>
                <a:gd name="T18" fmla="*/ 140 w 179"/>
                <a:gd name="T19" fmla="*/ 445 h 580"/>
                <a:gd name="T20" fmla="*/ 117 w 179"/>
                <a:gd name="T21" fmla="*/ 367 h 580"/>
                <a:gd name="T22" fmla="*/ 111 w 179"/>
                <a:gd name="T23" fmla="*/ 374 h 580"/>
                <a:gd name="T24" fmla="*/ 131 w 179"/>
                <a:gd name="T25" fmla="*/ 440 h 580"/>
                <a:gd name="T26" fmla="*/ 137 w 179"/>
                <a:gd name="T27" fmla="*/ 433 h 580"/>
                <a:gd name="T28" fmla="*/ 117 w 179"/>
                <a:gd name="T29" fmla="*/ 367 h 580"/>
                <a:gd name="T30" fmla="*/ 93 w 179"/>
                <a:gd name="T31" fmla="*/ 287 h 580"/>
                <a:gd name="T32" fmla="*/ 87 w 179"/>
                <a:gd name="T33" fmla="*/ 294 h 580"/>
                <a:gd name="T34" fmla="*/ 108 w 179"/>
                <a:gd name="T35" fmla="*/ 363 h 580"/>
                <a:gd name="T36" fmla="*/ 114 w 179"/>
                <a:gd name="T37" fmla="*/ 356 h 580"/>
                <a:gd name="T38" fmla="*/ 93 w 179"/>
                <a:gd name="T39" fmla="*/ 287 h 580"/>
                <a:gd name="T40" fmla="*/ 71 w 179"/>
                <a:gd name="T41" fmla="*/ 214 h 580"/>
                <a:gd name="T42" fmla="*/ 65 w 179"/>
                <a:gd name="T43" fmla="*/ 221 h 580"/>
                <a:gd name="T44" fmla="*/ 84 w 179"/>
                <a:gd name="T45" fmla="*/ 282 h 580"/>
                <a:gd name="T46" fmla="*/ 89 w 179"/>
                <a:gd name="T47" fmla="*/ 276 h 580"/>
                <a:gd name="T48" fmla="*/ 71 w 179"/>
                <a:gd name="T49" fmla="*/ 214 h 580"/>
                <a:gd name="T50" fmla="*/ 47 w 179"/>
                <a:gd name="T51" fmla="*/ 138 h 580"/>
                <a:gd name="T52" fmla="*/ 42 w 179"/>
                <a:gd name="T53" fmla="*/ 145 h 580"/>
                <a:gd name="T54" fmla="*/ 62 w 179"/>
                <a:gd name="T55" fmla="*/ 210 h 580"/>
                <a:gd name="T56" fmla="*/ 67 w 179"/>
                <a:gd name="T57" fmla="*/ 204 h 580"/>
                <a:gd name="T58" fmla="*/ 47 w 179"/>
                <a:gd name="T59" fmla="*/ 138 h 580"/>
                <a:gd name="T60" fmla="*/ 28 w 179"/>
                <a:gd name="T61" fmla="*/ 74 h 580"/>
                <a:gd name="T62" fmla="*/ 23 w 179"/>
                <a:gd name="T63" fmla="*/ 81 h 580"/>
                <a:gd name="T64" fmla="*/ 38 w 179"/>
                <a:gd name="T65" fmla="*/ 133 h 580"/>
                <a:gd name="T66" fmla="*/ 44 w 179"/>
                <a:gd name="T67" fmla="*/ 126 h 580"/>
                <a:gd name="T68" fmla="*/ 28 w 179"/>
                <a:gd name="T69" fmla="*/ 74 h 580"/>
                <a:gd name="T70" fmla="*/ 6 w 179"/>
                <a:gd name="T71" fmla="*/ 0 h 580"/>
                <a:gd name="T72" fmla="*/ 0 w 179"/>
                <a:gd name="T73" fmla="*/ 7 h 580"/>
                <a:gd name="T74" fmla="*/ 19 w 179"/>
                <a:gd name="T75" fmla="*/ 70 h 580"/>
                <a:gd name="T76" fmla="*/ 25 w 179"/>
                <a:gd name="T77" fmla="*/ 63 h 580"/>
                <a:gd name="T78" fmla="*/ 6 w 179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580">
                  <a:moveTo>
                    <a:pt x="162" y="516"/>
                  </a:moveTo>
                  <a:lnTo>
                    <a:pt x="156" y="522"/>
                  </a:lnTo>
                  <a:lnTo>
                    <a:pt x="174" y="580"/>
                  </a:lnTo>
                  <a:lnTo>
                    <a:pt x="179" y="573"/>
                  </a:lnTo>
                  <a:lnTo>
                    <a:pt x="162" y="516"/>
                  </a:lnTo>
                  <a:close/>
                  <a:moveTo>
                    <a:pt x="140" y="445"/>
                  </a:moveTo>
                  <a:lnTo>
                    <a:pt x="135" y="451"/>
                  </a:lnTo>
                  <a:lnTo>
                    <a:pt x="153" y="512"/>
                  </a:lnTo>
                  <a:lnTo>
                    <a:pt x="159" y="505"/>
                  </a:lnTo>
                  <a:lnTo>
                    <a:pt x="140" y="445"/>
                  </a:lnTo>
                  <a:close/>
                  <a:moveTo>
                    <a:pt x="117" y="367"/>
                  </a:moveTo>
                  <a:lnTo>
                    <a:pt x="111" y="374"/>
                  </a:lnTo>
                  <a:lnTo>
                    <a:pt x="131" y="440"/>
                  </a:lnTo>
                  <a:lnTo>
                    <a:pt x="137" y="433"/>
                  </a:lnTo>
                  <a:lnTo>
                    <a:pt x="117" y="367"/>
                  </a:lnTo>
                  <a:close/>
                  <a:moveTo>
                    <a:pt x="93" y="287"/>
                  </a:moveTo>
                  <a:lnTo>
                    <a:pt x="87" y="294"/>
                  </a:lnTo>
                  <a:lnTo>
                    <a:pt x="108" y="363"/>
                  </a:lnTo>
                  <a:lnTo>
                    <a:pt x="114" y="356"/>
                  </a:lnTo>
                  <a:lnTo>
                    <a:pt x="93" y="287"/>
                  </a:lnTo>
                  <a:close/>
                  <a:moveTo>
                    <a:pt x="71" y="214"/>
                  </a:moveTo>
                  <a:lnTo>
                    <a:pt x="65" y="221"/>
                  </a:lnTo>
                  <a:lnTo>
                    <a:pt x="84" y="282"/>
                  </a:lnTo>
                  <a:lnTo>
                    <a:pt x="89" y="276"/>
                  </a:lnTo>
                  <a:lnTo>
                    <a:pt x="71" y="214"/>
                  </a:lnTo>
                  <a:close/>
                  <a:moveTo>
                    <a:pt x="47" y="138"/>
                  </a:moveTo>
                  <a:lnTo>
                    <a:pt x="42" y="145"/>
                  </a:lnTo>
                  <a:lnTo>
                    <a:pt x="62" y="210"/>
                  </a:lnTo>
                  <a:lnTo>
                    <a:pt x="67" y="204"/>
                  </a:lnTo>
                  <a:lnTo>
                    <a:pt x="47" y="138"/>
                  </a:lnTo>
                  <a:close/>
                  <a:moveTo>
                    <a:pt x="28" y="74"/>
                  </a:moveTo>
                  <a:lnTo>
                    <a:pt x="23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4"/>
                  </a:lnTo>
                  <a:close/>
                  <a:moveTo>
                    <a:pt x="6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49" name="Freeform 157"/>
            <p:cNvSpPr>
              <a:spLocks noEditPoints="1"/>
            </p:cNvSpPr>
            <p:nvPr/>
          </p:nvSpPr>
          <p:spPr bwMode="auto">
            <a:xfrm>
              <a:off x="-15852085" y="-10251880"/>
              <a:ext cx="1196006" cy="1957835"/>
            </a:xfrm>
            <a:custGeom>
              <a:avLst/>
              <a:gdLst>
                <a:gd name="T0" fmla="*/ 162 w 179"/>
                <a:gd name="T1" fmla="*/ 516 h 580"/>
                <a:gd name="T2" fmla="*/ 156 w 179"/>
                <a:gd name="T3" fmla="*/ 522 h 580"/>
                <a:gd name="T4" fmla="*/ 174 w 179"/>
                <a:gd name="T5" fmla="*/ 580 h 580"/>
                <a:gd name="T6" fmla="*/ 179 w 179"/>
                <a:gd name="T7" fmla="*/ 573 h 580"/>
                <a:gd name="T8" fmla="*/ 162 w 179"/>
                <a:gd name="T9" fmla="*/ 516 h 580"/>
                <a:gd name="T10" fmla="*/ 140 w 179"/>
                <a:gd name="T11" fmla="*/ 445 h 580"/>
                <a:gd name="T12" fmla="*/ 135 w 179"/>
                <a:gd name="T13" fmla="*/ 451 h 580"/>
                <a:gd name="T14" fmla="*/ 153 w 179"/>
                <a:gd name="T15" fmla="*/ 512 h 580"/>
                <a:gd name="T16" fmla="*/ 159 w 179"/>
                <a:gd name="T17" fmla="*/ 505 h 580"/>
                <a:gd name="T18" fmla="*/ 140 w 179"/>
                <a:gd name="T19" fmla="*/ 445 h 580"/>
                <a:gd name="T20" fmla="*/ 117 w 179"/>
                <a:gd name="T21" fmla="*/ 367 h 580"/>
                <a:gd name="T22" fmla="*/ 111 w 179"/>
                <a:gd name="T23" fmla="*/ 374 h 580"/>
                <a:gd name="T24" fmla="*/ 131 w 179"/>
                <a:gd name="T25" fmla="*/ 440 h 580"/>
                <a:gd name="T26" fmla="*/ 137 w 179"/>
                <a:gd name="T27" fmla="*/ 433 h 580"/>
                <a:gd name="T28" fmla="*/ 117 w 179"/>
                <a:gd name="T29" fmla="*/ 367 h 580"/>
                <a:gd name="T30" fmla="*/ 93 w 179"/>
                <a:gd name="T31" fmla="*/ 287 h 580"/>
                <a:gd name="T32" fmla="*/ 87 w 179"/>
                <a:gd name="T33" fmla="*/ 294 h 580"/>
                <a:gd name="T34" fmla="*/ 108 w 179"/>
                <a:gd name="T35" fmla="*/ 363 h 580"/>
                <a:gd name="T36" fmla="*/ 114 w 179"/>
                <a:gd name="T37" fmla="*/ 356 h 580"/>
                <a:gd name="T38" fmla="*/ 93 w 179"/>
                <a:gd name="T39" fmla="*/ 287 h 580"/>
                <a:gd name="T40" fmla="*/ 71 w 179"/>
                <a:gd name="T41" fmla="*/ 214 h 580"/>
                <a:gd name="T42" fmla="*/ 65 w 179"/>
                <a:gd name="T43" fmla="*/ 221 h 580"/>
                <a:gd name="T44" fmla="*/ 84 w 179"/>
                <a:gd name="T45" fmla="*/ 282 h 580"/>
                <a:gd name="T46" fmla="*/ 89 w 179"/>
                <a:gd name="T47" fmla="*/ 276 h 580"/>
                <a:gd name="T48" fmla="*/ 71 w 179"/>
                <a:gd name="T49" fmla="*/ 214 h 580"/>
                <a:gd name="T50" fmla="*/ 47 w 179"/>
                <a:gd name="T51" fmla="*/ 138 h 580"/>
                <a:gd name="T52" fmla="*/ 42 w 179"/>
                <a:gd name="T53" fmla="*/ 145 h 580"/>
                <a:gd name="T54" fmla="*/ 62 w 179"/>
                <a:gd name="T55" fmla="*/ 210 h 580"/>
                <a:gd name="T56" fmla="*/ 67 w 179"/>
                <a:gd name="T57" fmla="*/ 204 h 580"/>
                <a:gd name="T58" fmla="*/ 47 w 179"/>
                <a:gd name="T59" fmla="*/ 138 h 580"/>
                <a:gd name="T60" fmla="*/ 28 w 179"/>
                <a:gd name="T61" fmla="*/ 74 h 580"/>
                <a:gd name="T62" fmla="*/ 23 w 179"/>
                <a:gd name="T63" fmla="*/ 81 h 580"/>
                <a:gd name="T64" fmla="*/ 38 w 179"/>
                <a:gd name="T65" fmla="*/ 133 h 580"/>
                <a:gd name="T66" fmla="*/ 44 w 179"/>
                <a:gd name="T67" fmla="*/ 126 h 580"/>
                <a:gd name="T68" fmla="*/ 28 w 179"/>
                <a:gd name="T69" fmla="*/ 74 h 580"/>
                <a:gd name="T70" fmla="*/ 6 w 179"/>
                <a:gd name="T71" fmla="*/ 0 h 580"/>
                <a:gd name="T72" fmla="*/ 0 w 179"/>
                <a:gd name="T73" fmla="*/ 7 h 580"/>
                <a:gd name="T74" fmla="*/ 19 w 179"/>
                <a:gd name="T75" fmla="*/ 70 h 580"/>
                <a:gd name="T76" fmla="*/ 25 w 179"/>
                <a:gd name="T77" fmla="*/ 63 h 580"/>
                <a:gd name="T78" fmla="*/ 6 w 179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580">
                  <a:moveTo>
                    <a:pt x="162" y="516"/>
                  </a:moveTo>
                  <a:lnTo>
                    <a:pt x="156" y="522"/>
                  </a:lnTo>
                  <a:lnTo>
                    <a:pt x="174" y="580"/>
                  </a:lnTo>
                  <a:lnTo>
                    <a:pt x="179" y="573"/>
                  </a:lnTo>
                  <a:lnTo>
                    <a:pt x="162" y="516"/>
                  </a:lnTo>
                  <a:moveTo>
                    <a:pt x="140" y="445"/>
                  </a:moveTo>
                  <a:lnTo>
                    <a:pt x="135" y="451"/>
                  </a:lnTo>
                  <a:lnTo>
                    <a:pt x="153" y="512"/>
                  </a:lnTo>
                  <a:lnTo>
                    <a:pt x="159" y="505"/>
                  </a:lnTo>
                  <a:lnTo>
                    <a:pt x="140" y="445"/>
                  </a:lnTo>
                  <a:moveTo>
                    <a:pt x="117" y="367"/>
                  </a:moveTo>
                  <a:lnTo>
                    <a:pt x="111" y="374"/>
                  </a:lnTo>
                  <a:lnTo>
                    <a:pt x="131" y="440"/>
                  </a:lnTo>
                  <a:lnTo>
                    <a:pt x="137" y="433"/>
                  </a:lnTo>
                  <a:lnTo>
                    <a:pt x="117" y="367"/>
                  </a:lnTo>
                  <a:moveTo>
                    <a:pt x="93" y="287"/>
                  </a:moveTo>
                  <a:lnTo>
                    <a:pt x="87" y="294"/>
                  </a:lnTo>
                  <a:lnTo>
                    <a:pt x="108" y="363"/>
                  </a:lnTo>
                  <a:lnTo>
                    <a:pt x="114" y="356"/>
                  </a:lnTo>
                  <a:lnTo>
                    <a:pt x="93" y="287"/>
                  </a:lnTo>
                  <a:moveTo>
                    <a:pt x="71" y="214"/>
                  </a:moveTo>
                  <a:lnTo>
                    <a:pt x="65" y="221"/>
                  </a:lnTo>
                  <a:lnTo>
                    <a:pt x="84" y="282"/>
                  </a:lnTo>
                  <a:lnTo>
                    <a:pt x="89" y="276"/>
                  </a:lnTo>
                  <a:lnTo>
                    <a:pt x="71" y="214"/>
                  </a:lnTo>
                  <a:moveTo>
                    <a:pt x="47" y="138"/>
                  </a:moveTo>
                  <a:lnTo>
                    <a:pt x="42" y="145"/>
                  </a:lnTo>
                  <a:lnTo>
                    <a:pt x="62" y="210"/>
                  </a:lnTo>
                  <a:lnTo>
                    <a:pt x="67" y="204"/>
                  </a:lnTo>
                  <a:lnTo>
                    <a:pt x="47" y="138"/>
                  </a:lnTo>
                  <a:moveTo>
                    <a:pt x="28" y="74"/>
                  </a:moveTo>
                  <a:lnTo>
                    <a:pt x="23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4"/>
                  </a:lnTo>
                  <a:moveTo>
                    <a:pt x="6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0" name="Freeform 158"/>
            <p:cNvSpPr>
              <a:spLocks noEditPoints="1"/>
            </p:cNvSpPr>
            <p:nvPr/>
          </p:nvSpPr>
          <p:spPr bwMode="auto">
            <a:xfrm>
              <a:off x="-15143836" y="-10680579"/>
              <a:ext cx="1189324" cy="1957835"/>
            </a:xfrm>
            <a:custGeom>
              <a:avLst/>
              <a:gdLst>
                <a:gd name="T0" fmla="*/ 161 w 178"/>
                <a:gd name="T1" fmla="*/ 516 h 580"/>
                <a:gd name="T2" fmla="*/ 155 w 178"/>
                <a:gd name="T3" fmla="*/ 522 h 580"/>
                <a:gd name="T4" fmla="*/ 173 w 178"/>
                <a:gd name="T5" fmla="*/ 580 h 580"/>
                <a:gd name="T6" fmla="*/ 178 w 178"/>
                <a:gd name="T7" fmla="*/ 573 h 580"/>
                <a:gd name="T8" fmla="*/ 161 w 178"/>
                <a:gd name="T9" fmla="*/ 516 h 580"/>
                <a:gd name="T10" fmla="*/ 140 w 178"/>
                <a:gd name="T11" fmla="*/ 445 h 580"/>
                <a:gd name="T12" fmla="*/ 134 w 178"/>
                <a:gd name="T13" fmla="*/ 451 h 580"/>
                <a:gd name="T14" fmla="*/ 152 w 178"/>
                <a:gd name="T15" fmla="*/ 512 h 580"/>
                <a:gd name="T16" fmla="*/ 158 w 178"/>
                <a:gd name="T17" fmla="*/ 505 h 580"/>
                <a:gd name="T18" fmla="*/ 140 w 178"/>
                <a:gd name="T19" fmla="*/ 445 h 580"/>
                <a:gd name="T20" fmla="*/ 116 w 178"/>
                <a:gd name="T21" fmla="*/ 367 h 580"/>
                <a:gd name="T22" fmla="*/ 110 w 178"/>
                <a:gd name="T23" fmla="*/ 374 h 580"/>
                <a:gd name="T24" fmla="*/ 130 w 178"/>
                <a:gd name="T25" fmla="*/ 440 h 580"/>
                <a:gd name="T26" fmla="*/ 136 w 178"/>
                <a:gd name="T27" fmla="*/ 433 h 580"/>
                <a:gd name="T28" fmla="*/ 116 w 178"/>
                <a:gd name="T29" fmla="*/ 367 h 580"/>
                <a:gd name="T30" fmla="*/ 92 w 178"/>
                <a:gd name="T31" fmla="*/ 287 h 580"/>
                <a:gd name="T32" fmla="*/ 86 w 178"/>
                <a:gd name="T33" fmla="*/ 294 h 580"/>
                <a:gd name="T34" fmla="*/ 107 w 178"/>
                <a:gd name="T35" fmla="*/ 362 h 580"/>
                <a:gd name="T36" fmla="*/ 113 w 178"/>
                <a:gd name="T37" fmla="*/ 355 h 580"/>
                <a:gd name="T38" fmla="*/ 92 w 178"/>
                <a:gd name="T39" fmla="*/ 287 h 580"/>
                <a:gd name="T40" fmla="*/ 70 w 178"/>
                <a:gd name="T41" fmla="*/ 214 h 580"/>
                <a:gd name="T42" fmla="*/ 65 w 178"/>
                <a:gd name="T43" fmla="*/ 221 h 580"/>
                <a:gd name="T44" fmla="*/ 83 w 178"/>
                <a:gd name="T45" fmla="*/ 282 h 580"/>
                <a:gd name="T46" fmla="*/ 88 w 178"/>
                <a:gd name="T47" fmla="*/ 276 h 580"/>
                <a:gd name="T48" fmla="*/ 70 w 178"/>
                <a:gd name="T49" fmla="*/ 214 h 580"/>
                <a:gd name="T50" fmla="*/ 46 w 178"/>
                <a:gd name="T51" fmla="*/ 137 h 580"/>
                <a:gd name="T52" fmla="*/ 41 w 178"/>
                <a:gd name="T53" fmla="*/ 145 h 580"/>
                <a:gd name="T54" fmla="*/ 61 w 178"/>
                <a:gd name="T55" fmla="*/ 210 h 580"/>
                <a:gd name="T56" fmla="*/ 67 w 178"/>
                <a:gd name="T57" fmla="*/ 204 h 580"/>
                <a:gd name="T58" fmla="*/ 46 w 178"/>
                <a:gd name="T59" fmla="*/ 137 h 580"/>
                <a:gd name="T60" fmla="*/ 27 w 178"/>
                <a:gd name="T61" fmla="*/ 74 h 580"/>
                <a:gd name="T62" fmla="*/ 22 w 178"/>
                <a:gd name="T63" fmla="*/ 81 h 580"/>
                <a:gd name="T64" fmla="*/ 38 w 178"/>
                <a:gd name="T65" fmla="*/ 133 h 580"/>
                <a:gd name="T66" fmla="*/ 43 w 178"/>
                <a:gd name="T67" fmla="*/ 126 h 580"/>
                <a:gd name="T68" fmla="*/ 27 w 178"/>
                <a:gd name="T69" fmla="*/ 74 h 580"/>
                <a:gd name="T70" fmla="*/ 5 w 178"/>
                <a:gd name="T71" fmla="*/ 0 h 580"/>
                <a:gd name="T72" fmla="*/ 0 w 178"/>
                <a:gd name="T73" fmla="*/ 7 h 580"/>
                <a:gd name="T74" fmla="*/ 19 w 178"/>
                <a:gd name="T75" fmla="*/ 70 h 580"/>
                <a:gd name="T76" fmla="*/ 24 w 178"/>
                <a:gd name="T77" fmla="*/ 63 h 580"/>
                <a:gd name="T78" fmla="*/ 5 w 178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580">
                  <a:moveTo>
                    <a:pt x="161" y="516"/>
                  </a:moveTo>
                  <a:lnTo>
                    <a:pt x="155" y="522"/>
                  </a:lnTo>
                  <a:lnTo>
                    <a:pt x="173" y="580"/>
                  </a:lnTo>
                  <a:lnTo>
                    <a:pt x="178" y="573"/>
                  </a:lnTo>
                  <a:lnTo>
                    <a:pt x="161" y="516"/>
                  </a:lnTo>
                  <a:close/>
                  <a:moveTo>
                    <a:pt x="140" y="445"/>
                  </a:moveTo>
                  <a:lnTo>
                    <a:pt x="134" y="451"/>
                  </a:lnTo>
                  <a:lnTo>
                    <a:pt x="152" y="512"/>
                  </a:lnTo>
                  <a:lnTo>
                    <a:pt x="158" y="505"/>
                  </a:lnTo>
                  <a:lnTo>
                    <a:pt x="140" y="445"/>
                  </a:lnTo>
                  <a:close/>
                  <a:moveTo>
                    <a:pt x="116" y="367"/>
                  </a:moveTo>
                  <a:lnTo>
                    <a:pt x="110" y="374"/>
                  </a:lnTo>
                  <a:lnTo>
                    <a:pt x="130" y="440"/>
                  </a:lnTo>
                  <a:lnTo>
                    <a:pt x="136" y="433"/>
                  </a:lnTo>
                  <a:lnTo>
                    <a:pt x="116" y="367"/>
                  </a:lnTo>
                  <a:close/>
                  <a:moveTo>
                    <a:pt x="92" y="287"/>
                  </a:moveTo>
                  <a:lnTo>
                    <a:pt x="86" y="294"/>
                  </a:lnTo>
                  <a:lnTo>
                    <a:pt x="107" y="362"/>
                  </a:lnTo>
                  <a:lnTo>
                    <a:pt x="113" y="355"/>
                  </a:lnTo>
                  <a:lnTo>
                    <a:pt x="92" y="287"/>
                  </a:lnTo>
                  <a:close/>
                  <a:moveTo>
                    <a:pt x="70" y="214"/>
                  </a:moveTo>
                  <a:lnTo>
                    <a:pt x="65" y="221"/>
                  </a:lnTo>
                  <a:lnTo>
                    <a:pt x="83" y="282"/>
                  </a:lnTo>
                  <a:lnTo>
                    <a:pt x="88" y="276"/>
                  </a:lnTo>
                  <a:lnTo>
                    <a:pt x="70" y="214"/>
                  </a:lnTo>
                  <a:close/>
                  <a:moveTo>
                    <a:pt x="46" y="137"/>
                  </a:moveTo>
                  <a:lnTo>
                    <a:pt x="41" y="145"/>
                  </a:lnTo>
                  <a:lnTo>
                    <a:pt x="61" y="210"/>
                  </a:lnTo>
                  <a:lnTo>
                    <a:pt x="67" y="204"/>
                  </a:lnTo>
                  <a:lnTo>
                    <a:pt x="46" y="137"/>
                  </a:lnTo>
                  <a:close/>
                  <a:moveTo>
                    <a:pt x="27" y="74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3" y="126"/>
                  </a:lnTo>
                  <a:lnTo>
                    <a:pt x="27" y="74"/>
                  </a:lnTo>
                  <a:close/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4" y="6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1" name="Freeform 159"/>
            <p:cNvSpPr>
              <a:spLocks noEditPoints="1"/>
            </p:cNvSpPr>
            <p:nvPr/>
          </p:nvSpPr>
          <p:spPr bwMode="auto">
            <a:xfrm>
              <a:off x="-15143836" y="-10680579"/>
              <a:ext cx="1189324" cy="1957835"/>
            </a:xfrm>
            <a:custGeom>
              <a:avLst/>
              <a:gdLst>
                <a:gd name="T0" fmla="*/ 161 w 178"/>
                <a:gd name="T1" fmla="*/ 516 h 580"/>
                <a:gd name="T2" fmla="*/ 155 w 178"/>
                <a:gd name="T3" fmla="*/ 522 h 580"/>
                <a:gd name="T4" fmla="*/ 173 w 178"/>
                <a:gd name="T5" fmla="*/ 580 h 580"/>
                <a:gd name="T6" fmla="*/ 178 w 178"/>
                <a:gd name="T7" fmla="*/ 573 h 580"/>
                <a:gd name="T8" fmla="*/ 161 w 178"/>
                <a:gd name="T9" fmla="*/ 516 h 580"/>
                <a:gd name="T10" fmla="*/ 140 w 178"/>
                <a:gd name="T11" fmla="*/ 445 h 580"/>
                <a:gd name="T12" fmla="*/ 134 w 178"/>
                <a:gd name="T13" fmla="*/ 451 h 580"/>
                <a:gd name="T14" fmla="*/ 152 w 178"/>
                <a:gd name="T15" fmla="*/ 512 h 580"/>
                <a:gd name="T16" fmla="*/ 158 w 178"/>
                <a:gd name="T17" fmla="*/ 505 h 580"/>
                <a:gd name="T18" fmla="*/ 140 w 178"/>
                <a:gd name="T19" fmla="*/ 445 h 580"/>
                <a:gd name="T20" fmla="*/ 116 w 178"/>
                <a:gd name="T21" fmla="*/ 367 h 580"/>
                <a:gd name="T22" fmla="*/ 110 w 178"/>
                <a:gd name="T23" fmla="*/ 374 h 580"/>
                <a:gd name="T24" fmla="*/ 130 w 178"/>
                <a:gd name="T25" fmla="*/ 440 h 580"/>
                <a:gd name="T26" fmla="*/ 136 w 178"/>
                <a:gd name="T27" fmla="*/ 433 h 580"/>
                <a:gd name="T28" fmla="*/ 116 w 178"/>
                <a:gd name="T29" fmla="*/ 367 h 580"/>
                <a:gd name="T30" fmla="*/ 92 w 178"/>
                <a:gd name="T31" fmla="*/ 287 h 580"/>
                <a:gd name="T32" fmla="*/ 86 w 178"/>
                <a:gd name="T33" fmla="*/ 294 h 580"/>
                <a:gd name="T34" fmla="*/ 107 w 178"/>
                <a:gd name="T35" fmla="*/ 362 h 580"/>
                <a:gd name="T36" fmla="*/ 113 w 178"/>
                <a:gd name="T37" fmla="*/ 355 h 580"/>
                <a:gd name="T38" fmla="*/ 92 w 178"/>
                <a:gd name="T39" fmla="*/ 287 h 580"/>
                <a:gd name="T40" fmla="*/ 70 w 178"/>
                <a:gd name="T41" fmla="*/ 214 h 580"/>
                <a:gd name="T42" fmla="*/ 65 w 178"/>
                <a:gd name="T43" fmla="*/ 221 h 580"/>
                <a:gd name="T44" fmla="*/ 83 w 178"/>
                <a:gd name="T45" fmla="*/ 282 h 580"/>
                <a:gd name="T46" fmla="*/ 88 w 178"/>
                <a:gd name="T47" fmla="*/ 276 h 580"/>
                <a:gd name="T48" fmla="*/ 70 w 178"/>
                <a:gd name="T49" fmla="*/ 214 h 580"/>
                <a:gd name="T50" fmla="*/ 46 w 178"/>
                <a:gd name="T51" fmla="*/ 137 h 580"/>
                <a:gd name="T52" fmla="*/ 41 w 178"/>
                <a:gd name="T53" fmla="*/ 145 h 580"/>
                <a:gd name="T54" fmla="*/ 61 w 178"/>
                <a:gd name="T55" fmla="*/ 210 h 580"/>
                <a:gd name="T56" fmla="*/ 67 w 178"/>
                <a:gd name="T57" fmla="*/ 204 h 580"/>
                <a:gd name="T58" fmla="*/ 46 w 178"/>
                <a:gd name="T59" fmla="*/ 137 h 580"/>
                <a:gd name="T60" fmla="*/ 27 w 178"/>
                <a:gd name="T61" fmla="*/ 74 h 580"/>
                <a:gd name="T62" fmla="*/ 22 w 178"/>
                <a:gd name="T63" fmla="*/ 81 h 580"/>
                <a:gd name="T64" fmla="*/ 38 w 178"/>
                <a:gd name="T65" fmla="*/ 133 h 580"/>
                <a:gd name="T66" fmla="*/ 43 w 178"/>
                <a:gd name="T67" fmla="*/ 126 h 580"/>
                <a:gd name="T68" fmla="*/ 27 w 178"/>
                <a:gd name="T69" fmla="*/ 74 h 580"/>
                <a:gd name="T70" fmla="*/ 5 w 178"/>
                <a:gd name="T71" fmla="*/ 0 h 580"/>
                <a:gd name="T72" fmla="*/ 0 w 178"/>
                <a:gd name="T73" fmla="*/ 7 h 580"/>
                <a:gd name="T74" fmla="*/ 19 w 178"/>
                <a:gd name="T75" fmla="*/ 70 h 580"/>
                <a:gd name="T76" fmla="*/ 24 w 178"/>
                <a:gd name="T77" fmla="*/ 63 h 580"/>
                <a:gd name="T78" fmla="*/ 5 w 178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580">
                  <a:moveTo>
                    <a:pt x="161" y="516"/>
                  </a:moveTo>
                  <a:lnTo>
                    <a:pt x="155" y="522"/>
                  </a:lnTo>
                  <a:lnTo>
                    <a:pt x="173" y="580"/>
                  </a:lnTo>
                  <a:lnTo>
                    <a:pt x="178" y="573"/>
                  </a:lnTo>
                  <a:lnTo>
                    <a:pt x="161" y="516"/>
                  </a:lnTo>
                  <a:moveTo>
                    <a:pt x="140" y="445"/>
                  </a:moveTo>
                  <a:lnTo>
                    <a:pt x="134" y="451"/>
                  </a:lnTo>
                  <a:lnTo>
                    <a:pt x="152" y="512"/>
                  </a:lnTo>
                  <a:lnTo>
                    <a:pt x="158" y="505"/>
                  </a:lnTo>
                  <a:lnTo>
                    <a:pt x="140" y="445"/>
                  </a:lnTo>
                  <a:moveTo>
                    <a:pt x="116" y="367"/>
                  </a:moveTo>
                  <a:lnTo>
                    <a:pt x="110" y="374"/>
                  </a:lnTo>
                  <a:lnTo>
                    <a:pt x="130" y="440"/>
                  </a:lnTo>
                  <a:lnTo>
                    <a:pt x="136" y="433"/>
                  </a:lnTo>
                  <a:lnTo>
                    <a:pt x="116" y="367"/>
                  </a:lnTo>
                  <a:moveTo>
                    <a:pt x="92" y="287"/>
                  </a:moveTo>
                  <a:lnTo>
                    <a:pt x="86" y="294"/>
                  </a:lnTo>
                  <a:lnTo>
                    <a:pt x="107" y="362"/>
                  </a:lnTo>
                  <a:lnTo>
                    <a:pt x="113" y="355"/>
                  </a:lnTo>
                  <a:lnTo>
                    <a:pt x="92" y="287"/>
                  </a:lnTo>
                  <a:moveTo>
                    <a:pt x="70" y="214"/>
                  </a:moveTo>
                  <a:lnTo>
                    <a:pt x="65" y="221"/>
                  </a:lnTo>
                  <a:lnTo>
                    <a:pt x="83" y="282"/>
                  </a:lnTo>
                  <a:lnTo>
                    <a:pt x="88" y="276"/>
                  </a:lnTo>
                  <a:lnTo>
                    <a:pt x="70" y="214"/>
                  </a:lnTo>
                  <a:moveTo>
                    <a:pt x="46" y="137"/>
                  </a:moveTo>
                  <a:lnTo>
                    <a:pt x="41" y="145"/>
                  </a:lnTo>
                  <a:lnTo>
                    <a:pt x="61" y="210"/>
                  </a:lnTo>
                  <a:lnTo>
                    <a:pt x="67" y="204"/>
                  </a:lnTo>
                  <a:lnTo>
                    <a:pt x="46" y="137"/>
                  </a:lnTo>
                  <a:moveTo>
                    <a:pt x="27" y="74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3" y="126"/>
                  </a:lnTo>
                  <a:lnTo>
                    <a:pt x="27" y="74"/>
                  </a:lnTo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4" y="63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2" name="Freeform 160"/>
            <p:cNvSpPr>
              <a:spLocks noEditPoints="1"/>
            </p:cNvSpPr>
            <p:nvPr/>
          </p:nvSpPr>
          <p:spPr bwMode="auto">
            <a:xfrm>
              <a:off x="-14448950" y="-11105901"/>
              <a:ext cx="587980" cy="1005922"/>
            </a:xfrm>
            <a:custGeom>
              <a:avLst/>
              <a:gdLst>
                <a:gd name="T0" fmla="*/ 87 w 88"/>
                <a:gd name="T1" fmla="*/ 293 h 298"/>
                <a:gd name="T2" fmla="*/ 86 w 88"/>
                <a:gd name="T3" fmla="*/ 293 h 298"/>
                <a:gd name="T4" fmla="*/ 88 w 88"/>
                <a:gd name="T5" fmla="*/ 298 h 298"/>
                <a:gd name="T6" fmla="*/ 87 w 88"/>
                <a:gd name="T7" fmla="*/ 293 h 298"/>
                <a:gd name="T8" fmla="*/ 70 w 88"/>
                <a:gd name="T9" fmla="*/ 215 h 298"/>
                <a:gd name="T10" fmla="*/ 65 w 88"/>
                <a:gd name="T11" fmla="*/ 221 h 298"/>
                <a:gd name="T12" fmla="*/ 83 w 88"/>
                <a:gd name="T13" fmla="*/ 283 h 298"/>
                <a:gd name="T14" fmla="*/ 85 w 88"/>
                <a:gd name="T15" fmla="*/ 279 h 298"/>
                <a:gd name="T16" fmla="*/ 82 w 88"/>
                <a:gd name="T17" fmla="*/ 255 h 298"/>
                <a:gd name="T18" fmla="*/ 70 w 88"/>
                <a:gd name="T19" fmla="*/ 215 h 298"/>
                <a:gd name="T20" fmla="*/ 47 w 88"/>
                <a:gd name="T21" fmla="*/ 137 h 298"/>
                <a:gd name="T22" fmla="*/ 41 w 88"/>
                <a:gd name="T23" fmla="*/ 144 h 298"/>
                <a:gd name="T24" fmla="*/ 61 w 88"/>
                <a:gd name="T25" fmla="*/ 211 h 298"/>
                <a:gd name="T26" fmla="*/ 67 w 88"/>
                <a:gd name="T27" fmla="*/ 203 h 298"/>
                <a:gd name="T28" fmla="*/ 47 w 88"/>
                <a:gd name="T29" fmla="*/ 137 h 298"/>
                <a:gd name="T30" fmla="*/ 28 w 88"/>
                <a:gd name="T31" fmla="*/ 75 h 298"/>
                <a:gd name="T32" fmla="*/ 22 w 88"/>
                <a:gd name="T33" fmla="*/ 81 h 298"/>
                <a:gd name="T34" fmla="*/ 38 w 88"/>
                <a:gd name="T35" fmla="*/ 133 h 298"/>
                <a:gd name="T36" fmla="*/ 44 w 88"/>
                <a:gd name="T37" fmla="*/ 126 h 298"/>
                <a:gd name="T38" fmla="*/ 28 w 88"/>
                <a:gd name="T39" fmla="*/ 75 h 298"/>
                <a:gd name="T40" fmla="*/ 5 w 88"/>
                <a:gd name="T41" fmla="*/ 0 h 298"/>
                <a:gd name="T42" fmla="*/ 0 w 88"/>
                <a:gd name="T43" fmla="*/ 7 h 298"/>
                <a:gd name="T44" fmla="*/ 19 w 88"/>
                <a:gd name="T45" fmla="*/ 70 h 298"/>
                <a:gd name="T46" fmla="*/ 25 w 88"/>
                <a:gd name="T47" fmla="*/ 63 h 298"/>
                <a:gd name="T48" fmla="*/ 5 w 88"/>
                <a:gd name="T4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298">
                  <a:moveTo>
                    <a:pt x="87" y="293"/>
                  </a:moveTo>
                  <a:lnTo>
                    <a:pt x="86" y="293"/>
                  </a:lnTo>
                  <a:lnTo>
                    <a:pt x="88" y="298"/>
                  </a:lnTo>
                  <a:lnTo>
                    <a:pt x="87" y="293"/>
                  </a:lnTo>
                  <a:close/>
                  <a:moveTo>
                    <a:pt x="70" y="215"/>
                  </a:moveTo>
                  <a:lnTo>
                    <a:pt x="65" y="221"/>
                  </a:lnTo>
                  <a:lnTo>
                    <a:pt x="83" y="283"/>
                  </a:lnTo>
                  <a:lnTo>
                    <a:pt x="85" y="279"/>
                  </a:lnTo>
                  <a:lnTo>
                    <a:pt x="82" y="255"/>
                  </a:lnTo>
                  <a:lnTo>
                    <a:pt x="70" y="215"/>
                  </a:lnTo>
                  <a:close/>
                  <a:moveTo>
                    <a:pt x="47" y="137"/>
                  </a:moveTo>
                  <a:lnTo>
                    <a:pt x="41" y="144"/>
                  </a:lnTo>
                  <a:lnTo>
                    <a:pt x="61" y="211"/>
                  </a:lnTo>
                  <a:lnTo>
                    <a:pt x="67" y="203"/>
                  </a:lnTo>
                  <a:lnTo>
                    <a:pt x="47" y="137"/>
                  </a:lnTo>
                  <a:close/>
                  <a:moveTo>
                    <a:pt x="28" y="75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5"/>
                  </a:lnTo>
                  <a:close/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3" name="Freeform 161"/>
            <p:cNvSpPr>
              <a:spLocks noEditPoints="1"/>
            </p:cNvSpPr>
            <p:nvPr/>
          </p:nvSpPr>
          <p:spPr bwMode="auto">
            <a:xfrm>
              <a:off x="-14448950" y="-11105901"/>
              <a:ext cx="587980" cy="1005922"/>
            </a:xfrm>
            <a:custGeom>
              <a:avLst/>
              <a:gdLst>
                <a:gd name="T0" fmla="*/ 87 w 88"/>
                <a:gd name="T1" fmla="*/ 293 h 298"/>
                <a:gd name="T2" fmla="*/ 86 w 88"/>
                <a:gd name="T3" fmla="*/ 293 h 298"/>
                <a:gd name="T4" fmla="*/ 88 w 88"/>
                <a:gd name="T5" fmla="*/ 298 h 298"/>
                <a:gd name="T6" fmla="*/ 87 w 88"/>
                <a:gd name="T7" fmla="*/ 293 h 298"/>
                <a:gd name="T8" fmla="*/ 70 w 88"/>
                <a:gd name="T9" fmla="*/ 215 h 298"/>
                <a:gd name="T10" fmla="*/ 65 w 88"/>
                <a:gd name="T11" fmla="*/ 221 h 298"/>
                <a:gd name="T12" fmla="*/ 83 w 88"/>
                <a:gd name="T13" fmla="*/ 283 h 298"/>
                <a:gd name="T14" fmla="*/ 85 w 88"/>
                <a:gd name="T15" fmla="*/ 279 h 298"/>
                <a:gd name="T16" fmla="*/ 82 w 88"/>
                <a:gd name="T17" fmla="*/ 255 h 298"/>
                <a:gd name="T18" fmla="*/ 70 w 88"/>
                <a:gd name="T19" fmla="*/ 215 h 298"/>
                <a:gd name="T20" fmla="*/ 47 w 88"/>
                <a:gd name="T21" fmla="*/ 137 h 298"/>
                <a:gd name="T22" fmla="*/ 41 w 88"/>
                <a:gd name="T23" fmla="*/ 144 h 298"/>
                <a:gd name="T24" fmla="*/ 61 w 88"/>
                <a:gd name="T25" fmla="*/ 211 h 298"/>
                <a:gd name="T26" fmla="*/ 67 w 88"/>
                <a:gd name="T27" fmla="*/ 203 h 298"/>
                <a:gd name="T28" fmla="*/ 47 w 88"/>
                <a:gd name="T29" fmla="*/ 137 h 298"/>
                <a:gd name="T30" fmla="*/ 28 w 88"/>
                <a:gd name="T31" fmla="*/ 75 h 298"/>
                <a:gd name="T32" fmla="*/ 22 w 88"/>
                <a:gd name="T33" fmla="*/ 81 h 298"/>
                <a:gd name="T34" fmla="*/ 38 w 88"/>
                <a:gd name="T35" fmla="*/ 133 h 298"/>
                <a:gd name="T36" fmla="*/ 44 w 88"/>
                <a:gd name="T37" fmla="*/ 126 h 298"/>
                <a:gd name="T38" fmla="*/ 28 w 88"/>
                <a:gd name="T39" fmla="*/ 75 h 298"/>
                <a:gd name="T40" fmla="*/ 5 w 88"/>
                <a:gd name="T41" fmla="*/ 0 h 298"/>
                <a:gd name="T42" fmla="*/ 0 w 88"/>
                <a:gd name="T43" fmla="*/ 7 h 298"/>
                <a:gd name="T44" fmla="*/ 19 w 88"/>
                <a:gd name="T45" fmla="*/ 70 h 298"/>
                <a:gd name="T46" fmla="*/ 25 w 88"/>
                <a:gd name="T47" fmla="*/ 63 h 298"/>
                <a:gd name="T48" fmla="*/ 5 w 88"/>
                <a:gd name="T4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298">
                  <a:moveTo>
                    <a:pt x="87" y="293"/>
                  </a:moveTo>
                  <a:lnTo>
                    <a:pt x="86" y="293"/>
                  </a:lnTo>
                  <a:lnTo>
                    <a:pt x="88" y="298"/>
                  </a:lnTo>
                  <a:lnTo>
                    <a:pt x="87" y="293"/>
                  </a:lnTo>
                  <a:moveTo>
                    <a:pt x="70" y="215"/>
                  </a:moveTo>
                  <a:lnTo>
                    <a:pt x="65" y="221"/>
                  </a:lnTo>
                  <a:lnTo>
                    <a:pt x="83" y="283"/>
                  </a:lnTo>
                  <a:lnTo>
                    <a:pt x="85" y="279"/>
                  </a:lnTo>
                  <a:lnTo>
                    <a:pt x="82" y="255"/>
                  </a:lnTo>
                  <a:lnTo>
                    <a:pt x="70" y="215"/>
                  </a:lnTo>
                  <a:moveTo>
                    <a:pt x="47" y="137"/>
                  </a:moveTo>
                  <a:lnTo>
                    <a:pt x="41" y="144"/>
                  </a:lnTo>
                  <a:lnTo>
                    <a:pt x="61" y="211"/>
                  </a:lnTo>
                  <a:lnTo>
                    <a:pt x="67" y="203"/>
                  </a:lnTo>
                  <a:lnTo>
                    <a:pt x="47" y="137"/>
                  </a:lnTo>
                  <a:moveTo>
                    <a:pt x="28" y="75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5"/>
                  </a:lnTo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4" name="Freeform 162"/>
            <p:cNvSpPr/>
            <p:nvPr/>
          </p:nvSpPr>
          <p:spPr bwMode="auto">
            <a:xfrm>
              <a:off x="-16540290" y="-11308436"/>
              <a:ext cx="2385330" cy="1485254"/>
            </a:xfrm>
            <a:custGeom>
              <a:avLst/>
              <a:gdLst>
                <a:gd name="T0" fmla="*/ 356 w 357"/>
                <a:gd name="T1" fmla="*/ 0 h 440"/>
                <a:gd name="T2" fmla="*/ 0 w 357"/>
                <a:gd name="T3" fmla="*/ 429 h 440"/>
                <a:gd name="T4" fmla="*/ 4 w 357"/>
                <a:gd name="T5" fmla="*/ 440 h 440"/>
                <a:gd name="T6" fmla="*/ 103 w 357"/>
                <a:gd name="T7" fmla="*/ 320 h 440"/>
                <a:gd name="T8" fmla="*/ 103 w 357"/>
                <a:gd name="T9" fmla="*/ 320 h 440"/>
                <a:gd name="T10" fmla="*/ 109 w 357"/>
                <a:gd name="T11" fmla="*/ 313 h 440"/>
                <a:gd name="T12" fmla="*/ 313 w 357"/>
                <a:gd name="T13" fmla="*/ 67 h 440"/>
                <a:gd name="T14" fmla="*/ 313 w 357"/>
                <a:gd name="T15" fmla="*/ 67 h 440"/>
                <a:gd name="T16" fmla="*/ 318 w 357"/>
                <a:gd name="T17" fmla="*/ 60 h 440"/>
                <a:gd name="T18" fmla="*/ 357 w 357"/>
                <a:gd name="T19" fmla="*/ 13 h 440"/>
                <a:gd name="T20" fmla="*/ 356 w 357"/>
                <a:gd name="T2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440">
                  <a:moveTo>
                    <a:pt x="356" y="0"/>
                  </a:moveTo>
                  <a:lnTo>
                    <a:pt x="0" y="429"/>
                  </a:lnTo>
                  <a:lnTo>
                    <a:pt x="4" y="440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9" y="313"/>
                  </a:lnTo>
                  <a:lnTo>
                    <a:pt x="313" y="67"/>
                  </a:lnTo>
                  <a:lnTo>
                    <a:pt x="313" y="67"/>
                  </a:lnTo>
                  <a:lnTo>
                    <a:pt x="318" y="60"/>
                  </a:lnTo>
                  <a:lnTo>
                    <a:pt x="357" y="13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5" name="Freeform 163"/>
            <p:cNvSpPr/>
            <p:nvPr/>
          </p:nvSpPr>
          <p:spPr bwMode="auto">
            <a:xfrm>
              <a:off x="-16540290" y="-11308436"/>
              <a:ext cx="2385330" cy="1485254"/>
            </a:xfrm>
            <a:custGeom>
              <a:avLst/>
              <a:gdLst>
                <a:gd name="T0" fmla="*/ 356 w 357"/>
                <a:gd name="T1" fmla="*/ 0 h 440"/>
                <a:gd name="T2" fmla="*/ 0 w 357"/>
                <a:gd name="T3" fmla="*/ 429 h 440"/>
                <a:gd name="T4" fmla="*/ 4 w 357"/>
                <a:gd name="T5" fmla="*/ 440 h 440"/>
                <a:gd name="T6" fmla="*/ 103 w 357"/>
                <a:gd name="T7" fmla="*/ 320 h 440"/>
                <a:gd name="T8" fmla="*/ 103 w 357"/>
                <a:gd name="T9" fmla="*/ 320 h 440"/>
                <a:gd name="T10" fmla="*/ 109 w 357"/>
                <a:gd name="T11" fmla="*/ 313 h 440"/>
                <a:gd name="T12" fmla="*/ 313 w 357"/>
                <a:gd name="T13" fmla="*/ 67 h 440"/>
                <a:gd name="T14" fmla="*/ 313 w 357"/>
                <a:gd name="T15" fmla="*/ 67 h 440"/>
                <a:gd name="T16" fmla="*/ 318 w 357"/>
                <a:gd name="T17" fmla="*/ 60 h 440"/>
                <a:gd name="T18" fmla="*/ 357 w 357"/>
                <a:gd name="T19" fmla="*/ 13 h 440"/>
                <a:gd name="T20" fmla="*/ 356 w 357"/>
                <a:gd name="T2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440">
                  <a:moveTo>
                    <a:pt x="356" y="0"/>
                  </a:moveTo>
                  <a:lnTo>
                    <a:pt x="0" y="429"/>
                  </a:lnTo>
                  <a:lnTo>
                    <a:pt x="4" y="440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9" y="313"/>
                  </a:lnTo>
                  <a:lnTo>
                    <a:pt x="313" y="67"/>
                  </a:lnTo>
                  <a:lnTo>
                    <a:pt x="313" y="67"/>
                  </a:lnTo>
                  <a:lnTo>
                    <a:pt x="318" y="60"/>
                  </a:lnTo>
                  <a:lnTo>
                    <a:pt x="357" y="13"/>
                  </a:lnTo>
                  <a:lnTo>
                    <a:pt x="35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6" name="Freeform 164"/>
            <p:cNvSpPr/>
            <p:nvPr/>
          </p:nvSpPr>
          <p:spPr bwMode="auto">
            <a:xfrm>
              <a:off x="-15852085" y="-10251880"/>
              <a:ext cx="40090" cy="23629"/>
            </a:xfrm>
            <a:custGeom>
              <a:avLst/>
              <a:gdLst>
                <a:gd name="T0" fmla="*/ 6 w 6"/>
                <a:gd name="T1" fmla="*/ 0 h 7"/>
                <a:gd name="T2" fmla="*/ 0 w 6"/>
                <a:gd name="T3" fmla="*/ 7 h 7"/>
                <a:gd name="T4" fmla="*/ 6 w 6"/>
                <a:gd name="T5" fmla="*/ 0 h 7"/>
                <a:gd name="T6" fmla="*/ 6 w 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7" name="Freeform 165"/>
            <p:cNvSpPr/>
            <p:nvPr/>
          </p:nvSpPr>
          <p:spPr bwMode="auto">
            <a:xfrm>
              <a:off x="-15852085" y="-10251880"/>
              <a:ext cx="40090" cy="23629"/>
            </a:xfrm>
            <a:custGeom>
              <a:avLst/>
              <a:gdLst>
                <a:gd name="T0" fmla="*/ 6 w 6"/>
                <a:gd name="T1" fmla="*/ 0 h 7"/>
                <a:gd name="T2" fmla="*/ 0 w 6"/>
                <a:gd name="T3" fmla="*/ 7 h 7"/>
                <a:gd name="T4" fmla="*/ 6 w 6"/>
                <a:gd name="T5" fmla="*/ 0 h 7"/>
                <a:gd name="T6" fmla="*/ 6 w 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8" name="Freeform 166"/>
            <p:cNvSpPr/>
            <p:nvPr/>
          </p:nvSpPr>
          <p:spPr bwMode="auto">
            <a:xfrm>
              <a:off x="-14448950" y="-11105901"/>
              <a:ext cx="33408" cy="23629"/>
            </a:xfrm>
            <a:custGeom>
              <a:avLst/>
              <a:gdLst>
                <a:gd name="T0" fmla="*/ 5 w 5"/>
                <a:gd name="T1" fmla="*/ 0 h 7"/>
                <a:gd name="T2" fmla="*/ 0 w 5"/>
                <a:gd name="T3" fmla="*/ 7 h 7"/>
                <a:gd name="T4" fmla="*/ 5 w 5"/>
                <a:gd name="T5" fmla="*/ 0 h 7"/>
                <a:gd name="T6" fmla="*/ 5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59" name="Freeform 167"/>
            <p:cNvSpPr/>
            <p:nvPr/>
          </p:nvSpPr>
          <p:spPr bwMode="auto">
            <a:xfrm>
              <a:off x="-14448950" y="-11105901"/>
              <a:ext cx="33408" cy="23629"/>
            </a:xfrm>
            <a:custGeom>
              <a:avLst/>
              <a:gdLst>
                <a:gd name="T0" fmla="*/ 5 w 5"/>
                <a:gd name="T1" fmla="*/ 0 h 7"/>
                <a:gd name="T2" fmla="*/ 0 w 5"/>
                <a:gd name="T3" fmla="*/ 7 h 7"/>
                <a:gd name="T4" fmla="*/ 5 w 5"/>
                <a:gd name="T5" fmla="*/ 0 h 7"/>
                <a:gd name="T6" fmla="*/ 5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0" name="Freeform 168"/>
            <p:cNvSpPr/>
            <p:nvPr/>
          </p:nvSpPr>
          <p:spPr bwMode="auto">
            <a:xfrm>
              <a:off x="-15357647" y="-8972537"/>
              <a:ext cx="1783986" cy="1120692"/>
            </a:xfrm>
            <a:custGeom>
              <a:avLst/>
              <a:gdLst>
                <a:gd name="T0" fmla="*/ 266 w 267"/>
                <a:gd name="T1" fmla="*/ 0 h 332"/>
                <a:gd name="T2" fmla="*/ 210 w 267"/>
                <a:gd name="T3" fmla="*/ 67 h 332"/>
                <a:gd name="T4" fmla="*/ 214 w 267"/>
                <a:gd name="T5" fmla="*/ 78 h 332"/>
                <a:gd name="T6" fmla="*/ 208 w 267"/>
                <a:gd name="T7" fmla="*/ 85 h 332"/>
                <a:gd name="T8" fmla="*/ 205 w 267"/>
                <a:gd name="T9" fmla="*/ 74 h 332"/>
                <a:gd name="T10" fmla="*/ 105 w 267"/>
                <a:gd name="T11" fmla="*/ 194 h 332"/>
                <a:gd name="T12" fmla="*/ 108 w 267"/>
                <a:gd name="T13" fmla="*/ 205 h 332"/>
                <a:gd name="T14" fmla="*/ 103 w 267"/>
                <a:gd name="T15" fmla="*/ 212 h 332"/>
                <a:gd name="T16" fmla="*/ 100 w 267"/>
                <a:gd name="T17" fmla="*/ 201 h 332"/>
                <a:gd name="T18" fmla="*/ 0 w 267"/>
                <a:gd name="T19" fmla="*/ 322 h 332"/>
                <a:gd name="T20" fmla="*/ 3 w 267"/>
                <a:gd name="T21" fmla="*/ 332 h 332"/>
                <a:gd name="T22" fmla="*/ 267 w 267"/>
                <a:gd name="T23" fmla="*/ 14 h 332"/>
                <a:gd name="T24" fmla="*/ 266 w 267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7" h="332">
                  <a:moveTo>
                    <a:pt x="266" y="0"/>
                  </a:moveTo>
                  <a:lnTo>
                    <a:pt x="210" y="67"/>
                  </a:lnTo>
                  <a:lnTo>
                    <a:pt x="214" y="78"/>
                  </a:lnTo>
                  <a:lnTo>
                    <a:pt x="208" y="85"/>
                  </a:lnTo>
                  <a:lnTo>
                    <a:pt x="205" y="74"/>
                  </a:lnTo>
                  <a:lnTo>
                    <a:pt x="105" y="194"/>
                  </a:lnTo>
                  <a:lnTo>
                    <a:pt x="108" y="205"/>
                  </a:lnTo>
                  <a:lnTo>
                    <a:pt x="103" y="212"/>
                  </a:lnTo>
                  <a:lnTo>
                    <a:pt x="100" y="201"/>
                  </a:lnTo>
                  <a:lnTo>
                    <a:pt x="0" y="322"/>
                  </a:lnTo>
                  <a:lnTo>
                    <a:pt x="3" y="332"/>
                  </a:lnTo>
                  <a:lnTo>
                    <a:pt x="267" y="1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1" name="Freeform 169"/>
            <p:cNvSpPr/>
            <p:nvPr/>
          </p:nvSpPr>
          <p:spPr bwMode="auto">
            <a:xfrm>
              <a:off x="-15357647" y="-8972537"/>
              <a:ext cx="1783986" cy="1120692"/>
            </a:xfrm>
            <a:custGeom>
              <a:avLst/>
              <a:gdLst>
                <a:gd name="T0" fmla="*/ 266 w 267"/>
                <a:gd name="T1" fmla="*/ 0 h 332"/>
                <a:gd name="T2" fmla="*/ 210 w 267"/>
                <a:gd name="T3" fmla="*/ 67 h 332"/>
                <a:gd name="T4" fmla="*/ 214 w 267"/>
                <a:gd name="T5" fmla="*/ 78 h 332"/>
                <a:gd name="T6" fmla="*/ 208 w 267"/>
                <a:gd name="T7" fmla="*/ 85 h 332"/>
                <a:gd name="T8" fmla="*/ 205 w 267"/>
                <a:gd name="T9" fmla="*/ 74 h 332"/>
                <a:gd name="T10" fmla="*/ 105 w 267"/>
                <a:gd name="T11" fmla="*/ 194 h 332"/>
                <a:gd name="T12" fmla="*/ 108 w 267"/>
                <a:gd name="T13" fmla="*/ 205 h 332"/>
                <a:gd name="T14" fmla="*/ 103 w 267"/>
                <a:gd name="T15" fmla="*/ 212 h 332"/>
                <a:gd name="T16" fmla="*/ 100 w 267"/>
                <a:gd name="T17" fmla="*/ 201 h 332"/>
                <a:gd name="T18" fmla="*/ 0 w 267"/>
                <a:gd name="T19" fmla="*/ 322 h 332"/>
                <a:gd name="T20" fmla="*/ 3 w 267"/>
                <a:gd name="T21" fmla="*/ 332 h 332"/>
                <a:gd name="T22" fmla="*/ 267 w 267"/>
                <a:gd name="T23" fmla="*/ 14 h 332"/>
                <a:gd name="T24" fmla="*/ 266 w 267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7" h="332">
                  <a:moveTo>
                    <a:pt x="266" y="0"/>
                  </a:moveTo>
                  <a:lnTo>
                    <a:pt x="210" y="67"/>
                  </a:lnTo>
                  <a:lnTo>
                    <a:pt x="214" y="78"/>
                  </a:lnTo>
                  <a:lnTo>
                    <a:pt x="208" y="85"/>
                  </a:lnTo>
                  <a:lnTo>
                    <a:pt x="205" y="74"/>
                  </a:lnTo>
                  <a:lnTo>
                    <a:pt x="105" y="194"/>
                  </a:lnTo>
                  <a:lnTo>
                    <a:pt x="108" y="205"/>
                  </a:lnTo>
                  <a:lnTo>
                    <a:pt x="103" y="212"/>
                  </a:lnTo>
                  <a:lnTo>
                    <a:pt x="100" y="201"/>
                  </a:lnTo>
                  <a:lnTo>
                    <a:pt x="0" y="322"/>
                  </a:lnTo>
                  <a:lnTo>
                    <a:pt x="3" y="332"/>
                  </a:lnTo>
                  <a:lnTo>
                    <a:pt x="267" y="14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2" name="Freeform 170"/>
            <p:cNvSpPr/>
            <p:nvPr/>
          </p:nvSpPr>
          <p:spPr bwMode="auto">
            <a:xfrm>
              <a:off x="-14689488" y="-8317675"/>
              <a:ext cx="53453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3" name="Freeform 171"/>
            <p:cNvSpPr/>
            <p:nvPr/>
          </p:nvSpPr>
          <p:spPr bwMode="auto">
            <a:xfrm>
              <a:off x="-14689488" y="-8317675"/>
              <a:ext cx="53453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4" name="Freeform 172"/>
            <p:cNvSpPr/>
            <p:nvPr/>
          </p:nvSpPr>
          <p:spPr bwMode="auto">
            <a:xfrm>
              <a:off x="-13987920" y="-8746373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5" name="Freeform 173"/>
            <p:cNvSpPr/>
            <p:nvPr/>
          </p:nvSpPr>
          <p:spPr bwMode="auto">
            <a:xfrm>
              <a:off x="-13987920" y="-8746373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6" name="Freeform 174"/>
            <p:cNvSpPr/>
            <p:nvPr/>
          </p:nvSpPr>
          <p:spPr bwMode="auto">
            <a:xfrm>
              <a:off x="-14034691" y="-7456902"/>
              <a:ext cx="2659275" cy="1606775"/>
            </a:xfrm>
            <a:custGeom>
              <a:avLst/>
              <a:gdLst>
                <a:gd name="T0" fmla="*/ 398 w 398"/>
                <a:gd name="T1" fmla="*/ 0 h 476"/>
                <a:gd name="T2" fmla="*/ 376 w 398"/>
                <a:gd name="T3" fmla="*/ 10 h 476"/>
                <a:gd name="T4" fmla="*/ 0 w 398"/>
                <a:gd name="T5" fmla="*/ 465 h 476"/>
                <a:gd name="T6" fmla="*/ 3 w 398"/>
                <a:gd name="T7" fmla="*/ 476 h 476"/>
                <a:gd name="T8" fmla="*/ 398 w 398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76">
                  <a:moveTo>
                    <a:pt x="398" y="0"/>
                  </a:moveTo>
                  <a:lnTo>
                    <a:pt x="376" y="10"/>
                  </a:lnTo>
                  <a:lnTo>
                    <a:pt x="0" y="465"/>
                  </a:lnTo>
                  <a:lnTo>
                    <a:pt x="3" y="476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7" name="Freeform 175"/>
            <p:cNvSpPr/>
            <p:nvPr/>
          </p:nvSpPr>
          <p:spPr bwMode="auto">
            <a:xfrm>
              <a:off x="-14034691" y="-7456902"/>
              <a:ext cx="2659275" cy="1606775"/>
            </a:xfrm>
            <a:custGeom>
              <a:avLst/>
              <a:gdLst>
                <a:gd name="T0" fmla="*/ 398 w 398"/>
                <a:gd name="T1" fmla="*/ 0 h 476"/>
                <a:gd name="T2" fmla="*/ 376 w 398"/>
                <a:gd name="T3" fmla="*/ 10 h 476"/>
                <a:gd name="T4" fmla="*/ 0 w 398"/>
                <a:gd name="T5" fmla="*/ 465 h 476"/>
                <a:gd name="T6" fmla="*/ 3 w 398"/>
                <a:gd name="T7" fmla="*/ 476 h 476"/>
                <a:gd name="T8" fmla="*/ 398 w 398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76">
                  <a:moveTo>
                    <a:pt x="398" y="0"/>
                  </a:moveTo>
                  <a:lnTo>
                    <a:pt x="376" y="10"/>
                  </a:lnTo>
                  <a:lnTo>
                    <a:pt x="0" y="465"/>
                  </a:lnTo>
                  <a:lnTo>
                    <a:pt x="3" y="476"/>
                  </a:lnTo>
                  <a:lnTo>
                    <a:pt x="398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8" name="Freeform 176"/>
            <p:cNvSpPr>
              <a:spLocks noEditPoints="1"/>
            </p:cNvSpPr>
            <p:nvPr/>
          </p:nvSpPr>
          <p:spPr bwMode="auto">
            <a:xfrm>
              <a:off x="-15958991" y="-10150613"/>
              <a:ext cx="2084658" cy="1299597"/>
            </a:xfrm>
            <a:custGeom>
              <a:avLst/>
              <a:gdLst>
                <a:gd name="T0" fmla="*/ 100 w 312"/>
                <a:gd name="T1" fmla="*/ 252 h 385"/>
                <a:gd name="T2" fmla="*/ 0 w 312"/>
                <a:gd name="T3" fmla="*/ 373 h 385"/>
                <a:gd name="T4" fmla="*/ 3 w 312"/>
                <a:gd name="T5" fmla="*/ 385 h 385"/>
                <a:gd name="T6" fmla="*/ 103 w 312"/>
                <a:gd name="T7" fmla="*/ 264 h 385"/>
                <a:gd name="T8" fmla="*/ 100 w 312"/>
                <a:gd name="T9" fmla="*/ 252 h 385"/>
                <a:gd name="T10" fmla="*/ 205 w 312"/>
                <a:gd name="T11" fmla="*/ 125 h 385"/>
                <a:gd name="T12" fmla="*/ 105 w 312"/>
                <a:gd name="T13" fmla="*/ 246 h 385"/>
                <a:gd name="T14" fmla="*/ 109 w 312"/>
                <a:gd name="T15" fmla="*/ 257 h 385"/>
                <a:gd name="T16" fmla="*/ 208 w 312"/>
                <a:gd name="T17" fmla="*/ 137 h 385"/>
                <a:gd name="T18" fmla="*/ 205 w 312"/>
                <a:gd name="T19" fmla="*/ 125 h 385"/>
                <a:gd name="T20" fmla="*/ 309 w 312"/>
                <a:gd name="T21" fmla="*/ 0 h 385"/>
                <a:gd name="T22" fmla="*/ 210 w 312"/>
                <a:gd name="T23" fmla="*/ 119 h 385"/>
                <a:gd name="T24" fmla="*/ 214 w 312"/>
                <a:gd name="T25" fmla="*/ 130 h 385"/>
                <a:gd name="T26" fmla="*/ 312 w 312"/>
                <a:gd name="T27" fmla="*/ 10 h 385"/>
                <a:gd name="T28" fmla="*/ 309 w 312"/>
                <a:gd name="T2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85">
                  <a:moveTo>
                    <a:pt x="100" y="252"/>
                  </a:moveTo>
                  <a:lnTo>
                    <a:pt x="0" y="373"/>
                  </a:lnTo>
                  <a:lnTo>
                    <a:pt x="3" y="385"/>
                  </a:lnTo>
                  <a:lnTo>
                    <a:pt x="103" y="264"/>
                  </a:lnTo>
                  <a:lnTo>
                    <a:pt x="100" y="252"/>
                  </a:lnTo>
                  <a:close/>
                  <a:moveTo>
                    <a:pt x="205" y="125"/>
                  </a:moveTo>
                  <a:lnTo>
                    <a:pt x="105" y="246"/>
                  </a:lnTo>
                  <a:lnTo>
                    <a:pt x="109" y="257"/>
                  </a:lnTo>
                  <a:lnTo>
                    <a:pt x="208" y="137"/>
                  </a:lnTo>
                  <a:lnTo>
                    <a:pt x="205" y="125"/>
                  </a:lnTo>
                  <a:close/>
                  <a:moveTo>
                    <a:pt x="309" y="0"/>
                  </a:moveTo>
                  <a:lnTo>
                    <a:pt x="210" y="119"/>
                  </a:lnTo>
                  <a:lnTo>
                    <a:pt x="214" y="130"/>
                  </a:lnTo>
                  <a:lnTo>
                    <a:pt x="312" y="1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69" name="Freeform 177"/>
            <p:cNvSpPr>
              <a:spLocks noEditPoints="1"/>
            </p:cNvSpPr>
            <p:nvPr/>
          </p:nvSpPr>
          <p:spPr bwMode="auto">
            <a:xfrm>
              <a:off x="-15958991" y="-10150613"/>
              <a:ext cx="2084658" cy="1299597"/>
            </a:xfrm>
            <a:custGeom>
              <a:avLst/>
              <a:gdLst>
                <a:gd name="T0" fmla="*/ 100 w 312"/>
                <a:gd name="T1" fmla="*/ 252 h 385"/>
                <a:gd name="T2" fmla="*/ 0 w 312"/>
                <a:gd name="T3" fmla="*/ 373 h 385"/>
                <a:gd name="T4" fmla="*/ 3 w 312"/>
                <a:gd name="T5" fmla="*/ 385 h 385"/>
                <a:gd name="T6" fmla="*/ 103 w 312"/>
                <a:gd name="T7" fmla="*/ 264 h 385"/>
                <a:gd name="T8" fmla="*/ 100 w 312"/>
                <a:gd name="T9" fmla="*/ 252 h 385"/>
                <a:gd name="T10" fmla="*/ 205 w 312"/>
                <a:gd name="T11" fmla="*/ 125 h 385"/>
                <a:gd name="T12" fmla="*/ 105 w 312"/>
                <a:gd name="T13" fmla="*/ 246 h 385"/>
                <a:gd name="T14" fmla="*/ 109 w 312"/>
                <a:gd name="T15" fmla="*/ 257 h 385"/>
                <a:gd name="T16" fmla="*/ 208 w 312"/>
                <a:gd name="T17" fmla="*/ 137 h 385"/>
                <a:gd name="T18" fmla="*/ 205 w 312"/>
                <a:gd name="T19" fmla="*/ 125 h 385"/>
                <a:gd name="T20" fmla="*/ 309 w 312"/>
                <a:gd name="T21" fmla="*/ 0 h 385"/>
                <a:gd name="T22" fmla="*/ 210 w 312"/>
                <a:gd name="T23" fmla="*/ 119 h 385"/>
                <a:gd name="T24" fmla="*/ 214 w 312"/>
                <a:gd name="T25" fmla="*/ 130 h 385"/>
                <a:gd name="T26" fmla="*/ 312 w 312"/>
                <a:gd name="T27" fmla="*/ 10 h 385"/>
                <a:gd name="T28" fmla="*/ 309 w 312"/>
                <a:gd name="T2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85">
                  <a:moveTo>
                    <a:pt x="100" y="252"/>
                  </a:moveTo>
                  <a:lnTo>
                    <a:pt x="0" y="373"/>
                  </a:lnTo>
                  <a:lnTo>
                    <a:pt x="3" y="385"/>
                  </a:lnTo>
                  <a:lnTo>
                    <a:pt x="103" y="264"/>
                  </a:lnTo>
                  <a:lnTo>
                    <a:pt x="100" y="252"/>
                  </a:lnTo>
                  <a:moveTo>
                    <a:pt x="205" y="125"/>
                  </a:moveTo>
                  <a:lnTo>
                    <a:pt x="105" y="246"/>
                  </a:lnTo>
                  <a:lnTo>
                    <a:pt x="109" y="257"/>
                  </a:lnTo>
                  <a:lnTo>
                    <a:pt x="208" y="137"/>
                  </a:lnTo>
                  <a:lnTo>
                    <a:pt x="205" y="125"/>
                  </a:lnTo>
                  <a:moveTo>
                    <a:pt x="309" y="0"/>
                  </a:moveTo>
                  <a:lnTo>
                    <a:pt x="210" y="119"/>
                  </a:lnTo>
                  <a:lnTo>
                    <a:pt x="214" y="130"/>
                  </a:lnTo>
                  <a:lnTo>
                    <a:pt x="312" y="10"/>
                  </a:lnTo>
                  <a:lnTo>
                    <a:pt x="309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0" name="Freeform 178"/>
            <p:cNvSpPr/>
            <p:nvPr/>
          </p:nvSpPr>
          <p:spPr bwMode="auto">
            <a:xfrm>
              <a:off x="-15290831" y="-9320221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1" name="Freeform 179"/>
            <p:cNvSpPr/>
            <p:nvPr/>
          </p:nvSpPr>
          <p:spPr bwMode="auto">
            <a:xfrm>
              <a:off x="-15290831" y="-9320221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2" name="Freeform 180"/>
            <p:cNvSpPr/>
            <p:nvPr/>
          </p:nvSpPr>
          <p:spPr bwMode="auto">
            <a:xfrm>
              <a:off x="-14589264" y="-9748919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3" name="Freeform 181"/>
            <p:cNvSpPr/>
            <p:nvPr/>
          </p:nvSpPr>
          <p:spPr bwMode="auto">
            <a:xfrm>
              <a:off x="-14589264" y="-9748919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4" name="Freeform 182"/>
            <p:cNvSpPr/>
            <p:nvPr/>
          </p:nvSpPr>
          <p:spPr bwMode="auto">
            <a:xfrm>
              <a:off x="-13894378" y="-10164115"/>
              <a:ext cx="26726" cy="47258"/>
            </a:xfrm>
            <a:custGeom>
              <a:avLst/>
              <a:gdLst>
                <a:gd name="T0" fmla="*/ 2 w 4"/>
                <a:gd name="T1" fmla="*/ 0 h 14"/>
                <a:gd name="T2" fmla="*/ 0 w 4"/>
                <a:gd name="T3" fmla="*/ 4 h 14"/>
                <a:gd name="T4" fmla="*/ 3 w 4"/>
                <a:gd name="T5" fmla="*/ 14 h 14"/>
                <a:gd name="T6" fmla="*/ 4 w 4"/>
                <a:gd name="T7" fmla="*/ 14 h 14"/>
                <a:gd name="T8" fmla="*/ 2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5" name="Freeform 183"/>
            <p:cNvSpPr/>
            <p:nvPr/>
          </p:nvSpPr>
          <p:spPr bwMode="auto">
            <a:xfrm>
              <a:off x="-13894378" y="-10164115"/>
              <a:ext cx="26726" cy="47258"/>
            </a:xfrm>
            <a:custGeom>
              <a:avLst/>
              <a:gdLst>
                <a:gd name="T0" fmla="*/ 2 w 4"/>
                <a:gd name="T1" fmla="*/ 0 h 14"/>
                <a:gd name="T2" fmla="*/ 0 w 4"/>
                <a:gd name="T3" fmla="*/ 4 h 14"/>
                <a:gd name="T4" fmla="*/ 3 w 4"/>
                <a:gd name="T5" fmla="*/ 14 h 14"/>
                <a:gd name="T6" fmla="*/ 4 w 4"/>
                <a:gd name="T7" fmla="*/ 14 h 14"/>
                <a:gd name="T8" fmla="*/ 2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6" name="Freeform 184"/>
            <p:cNvSpPr>
              <a:spLocks noEditPoints="1"/>
            </p:cNvSpPr>
            <p:nvPr/>
          </p:nvSpPr>
          <p:spPr bwMode="auto">
            <a:xfrm>
              <a:off x="-15798633" y="-9840060"/>
              <a:ext cx="2011160" cy="1255715"/>
            </a:xfrm>
            <a:custGeom>
              <a:avLst/>
              <a:gdLst>
                <a:gd name="T0" fmla="*/ 100 w 301"/>
                <a:gd name="T1" fmla="*/ 241 h 372"/>
                <a:gd name="T2" fmla="*/ 0 w 301"/>
                <a:gd name="T3" fmla="*/ 361 h 372"/>
                <a:gd name="T4" fmla="*/ 1 w 301"/>
                <a:gd name="T5" fmla="*/ 362 h 372"/>
                <a:gd name="T6" fmla="*/ 4 w 301"/>
                <a:gd name="T7" fmla="*/ 372 h 372"/>
                <a:gd name="T8" fmla="*/ 103 w 301"/>
                <a:gd name="T9" fmla="*/ 252 h 372"/>
                <a:gd name="T10" fmla="*/ 100 w 301"/>
                <a:gd name="T11" fmla="*/ 241 h 372"/>
                <a:gd name="T12" fmla="*/ 205 w 301"/>
                <a:gd name="T13" fmla="*/ 113 h 372"/>
                <a:gd name="T14" fmla="*/ 106 w 301"/>
                <a:gd name="T15" fmla="*/ 234 h 372"/>
                <a:gd name="T16" fmla="*/ 109 w 301"/>
                <a:gd name="T17" fmla="*/ 245 h 372"/>
                <a:gd name="T18" fmla="*/ 208 w 301"/>
                <a:gd name="T19" fmla="*/ 125 h 372"/>
                <a:gd name="T20" fmla="*/ 205 w 301"/>
                <a:gd name="T21" fmla="*/ 113 h 372"/>
                <a:gd name="T22" fmla="*/ 299 w 301"/>
                <a:gd name="T23" fmla="*/ 0 h 372"/>
                <a:gd name="T24" fmla="*/ 211 w 301"/>
                <a:gd name="T25" fmla="*/ 106 h 372"/>
                <a:gd name="T26" fmla="*/ 214 w 301"/>
                <a:gd name="T27" fmla="*/ 118 h 372"/>
                <a:gd name="T28" fmla="*/ 301 w 301"/>
                <a:gd name="T29" fmla="*/ 13 h 372"/>
                <a:gd name="T30" fmla="*/ 299 w 301"/>
                <a:gd name="T3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72">
                  <a:moveTo>
                    <a:pt x="100" y="241"/>
                  </a:moveTo>
                  <a:lnTo>
                    <a:pt x="0" y="361"/>
                  </a:lnTo>
                  <a:lnTo>
                    <a:pt x="1" y="362"/>
                  </a:lnTo>
                  <a:lnTo>
                    <a:pt x="4" y="372"/>
                  </a:lnTo>
                  <a:lnTo>
                    <a:pt x="103" y="252"/>
                  </a:lnTo>
                  <a:lnTo>
                    <a:pt x="100" y="241"/>
                  </a:lnTo>
                  <a:close/>
                  <a:moveTo>
                    <a:pt x="205" y="113"/>
                  </a:moveTo>
                  <a:lnTo>
                    <a:pt x="106" y="234"/>
                  </a:lnTo>
                  <a:lnTo>
                    <a:pt x="109" y="245"/>
                  </a:lnTo>
                  <a:lnTo>
                    <a:pt x="208" y="125"/>
                  </a:lnTo>
                  <a:lnTo>
                    <a:pt x="205" y="113"/>
                  </a:lnTo>
                  <a:close/>
                  <a:moveTo>
                    <a:pt x="299" y="0"/>
                  </a:moveTo>
                  <a:lnTo>
                    <a:pt x="211" y="106"/>
                  </a:lnTo>
                  <a:lnTo>
                    <a:pt x="214" y="118"/>
                  </a:lnTo>
                  <a:lnTo>
                    <a:pt x="301" y="1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7" name="Freeform 185"/>
            <p:cNvSpPr>
              <a:spLocks noEditPoints="1"/>
            </p:cNvSpPr>
            <p:nvPr/>
          </p:nvSpPr>
          <p:spPr bwMode="auto">
            <a:xfrm>
              <a:off x="-15798633" y="-9840060"/>
              <a:ext cx="2011160" cy="1255715"/>
            </a:xfrm>
            <a:custGeom>
              <a:avLst/>
              <a:gdLst>
                <a:gd name="T0" fmla="*/ 100 w 301"/>
                <a:gd name="T1" fmla="*/ 241 h 372"/>
                <a:gd name="T2" fmla="*/ 0 w 301"/>
                <a:gd name="T3" fmla="*/ 361 h 372"/>
                <a:gd name="T4" fmla="*/ 1 w 301"/>
                <a:gd name="T5" fmla="*/ 362 h 372"/>
                <a:gd name="T6" fmla="*/ 4 w 301"/>
                <a:gd name="T7" fmla="*/ 372 h 372"/>
                <a:gd name="T8" fmla="*/ 103 w 301"/>
                <a:gd name="T9" fmla="*/ 252 h 372"/>
                <a:gd name="T10" fmla="*/ 100 w 301"/>
                <a:gd name="T11" fmla="*/ 241 h 372"/>
                <a:gd name="T12" fmla="*/ 205 w 301"/>
                <a:gd name="T13" fmla="*/ 113 h 372"/>
                <a:gd name="T14" fmla="*/ 106 w 301"/>
                <a:gd name="T15" fmla="*/ 234 h 372"/>
                <a:gd name="T16" fmla="*/ 109 w 301"/>
                <a:gd name="T17" fmla="*/ 245 h 372"/>
                <a:gd name="T18" fmla="*/ 208 w 301"/>
                <a:gd name="T19" fmla="*/ 125 h 372"/>
                <a:gd name="T20" fmla="*/ 205 w 301"/>
                <a:gd name="T21" fmla="*/ 113 h 372"/>
                <a:gd name="T22" fmla="*/ 299 w 301"/>
                <a:gd name="T23" fmla="*/ 0 h 372"/>
                <a:gd name="T24" fmla="*/ 211 w 301"/>
                <a:gd name="T25" fmla="*/ 106 h 372"/>
                <a:gd name="T26" fmla="*/ 214 w 301"/>
                <a:gd name="T27" fmla="*/ 118 h 372"/>
                <a:gd name="T28" fmla="*/ 301 w 301"/>
                <a:gd name="T29" fmla="*/ 13 h 372"/>
                <a:gd name="T30" fmla="*/ 299 w 301"/>
                <a:gd name="T3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72">
                  <a:moveTo>
                    <a:pt x="100" y="241"/>
                  </a:moveTo>
                  <a:lnTo>
                    <a:pt x="0" y="361"/>
                  </a:lnTo>
                  <a:lnTo>
                    <a:pt x="1" y="362"/>
                  </a:lnTo>
                  <a:lnTo>
                    <a:pt x="4" y="372"/>
                  </a:lnTo>
                  <a:lnTo>
                    <a:pt x="103" y="252"/>
                  </a:lnTo>
                  <a:lnTo>
                    <a:pt x="100" y="241"/>
                  </a:lnTo>
                  <a:moveTo>
                    <a:pt x="205" y="113"/>
                  </a:moveTo>
                  <a:lnTo>
                    <a:pt x="106" y="234"/>
                  </a:lnTo>
                  <a:lnTo>
                    <a:pt x="109" y="245"/>
                  </a:lnTo>
                  <a:lnTo>
                    <a:pt x="208" y="125"/>
                  </a:lnTo>
                  <a:lnTo>
                    <a:pt x="205" y="113"/>
                  </a:lnTo>
                  <a:moveTo>
                    <a:pt x="299" y="0"/>
                  </a:moveTo>
                  <a:lnTo>
                    <a:pt x="211" y="106"/>
                  </a:lnTo>
                  <a:lnTo>
                    <a:pt x="214" y="118"/>
                  </a:lnTo>
                  <a:lnTo>
                    <a:pt x="301" y="13"/>
                  </a:lnTo>
                  <a:lnTo>
                    <a:pt x="299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8" name="Freeform 186"/>
            <p:cNvSpPr/>
            <p:nvPr/>
          </p:nvSpPr>
          <p:spPr bwMode="auto">
            <a:xfrm>
              <a:off x="-15798633" y="-8621476"/>
              <a:ext cx="6682" cy="337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79" name="Freeform 187"/>
            <p:cNvSpPr/>
            <p:nvPr/>
          </p:nvSpPr>
          <p:spPr bwMode="auto">
            <a:xfrm>
              <a:off x="-15798633" y="-8621476"/>
              <a:ext cx="6682" cy="337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0" name="Freeform 188"/>
            <p:cNvSpPr/>
            <p:nvPr/>
          </p:nvSpPr>
          <p:spPr bwMode="auto">
            <a:xfrm>
              <a:off x="-15130473" y="-905017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1" name="Freeform 189"/>
            <p:cNvSpPr/>
            <p:nvPr/>
          </p:nvSpPr>
          <p:spPr bwMode="auto">
            <a:xfrm>
              <a:off x="-15130473" y="-905017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2" name="Freeform 190"/>
            <p:cNvSpPr/>
            <p:nvPr/>
          </p:nvSpPr>
          <p:spPr bwMode="auto">
            <a:xfrm>
              <a:off x="-14428905" y="-9482249"/>
              <a:ext cx="60134" cy="64136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3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3" name="Freeform 191"/>
            <p:cNvSpPr/>
            <p:nvPr/>
          </p:nvSpPr>
          <p:spPr bwMode="auto">
            <a:xfrm>
              <a:off x="-14428905" y="-9482249"/>
              <a:ext cx="60134" cy="64136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3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4" name="Freeform 192"/>
            <p:cNvSpPr>
              <a:spLocks noEditPoints="1"/>
            </p:cNvSpPr>
            <p:nvPr/>
          </p:nvSpPr>
          <p:spPr bwMode="auto">
            <a:xfrm>
              <a:off x="-15644956" y="-9532882"/>
              <a:ext cx="1937663" cy="1211832"/>
            </a:xfrm>
            <a:custGeom>
              <a:avLst/>
              <a:gdLst>
                <a:gd name="T0" fmla="*/ 100 w 290"/>
                <a:gd name="T1" fmla="*/ 227 h 359"/>
                <a:gd name="T2" fmla="*/ 0 w 290"/>
                <a:gd name="T3" fmla="*/ 347 h 359"/>
                <a:gd name="T4" fmla="*/ 4 w 290"/>
                <a:gd name="T5" fmla="*/ 359 h 359"/>
                <a:gd name="T6" fmla="*/ 104 w 290"/>
                <a:gd name="T7" fmla="*/ 238 h 359"/>
                <a:gd name="T8" fmla="*/ 100 w 290"/>
                <a:gd name="T9" fmla="*/ 227 h 359"/>
                <a:gd name="T10" fmla="*/ 205 w 290"/>
                <a:gd name="T11" fmla="*/ 100 h 359"/>
                <a:gd name="T12" fmla="*/ 106 w 290"/>
                <a:gd name="T13" fmla="*/ 220 h 359"/>
                <a:gd name="T14" fmla="*/ 109 w 290"/>
                <a:gd name="T15" fmla="*/ 232 h 359"/>
                <a:gd name="T16" fmla="*/ 209 w 290"/>
                <a:gd name="T17" fmla="*/ 111 h 359"/>
                <a:gd name="T18" fmla="*/ 205 w 290"/>
                <a:gd name="T19" fmla="*/ 100 h 359"/>
                <a:gd name="T20" fmla="*/ 288 w 290"/>
                <a:gd name="T21" fmla="*/ 0 h 359"/>
                <a:gd name="T22" fmla="*/ 211 w 290"/>
                <a:gd name="T23" fmla="*/ 93 h 359"/>
                <a:gd name="T24" fmla="*/ 215 w 290"/>
                <a:gd name="T25" fmla="*/ 105 h 359"/>
                <a:gd name="T26" fmla="*/ 290 w 290"/>
                <a:gd name="T27" fmla="*/ 14 h 359"/>
                <a:gd name="T28" fmla="*/ 288 w 290"/>
                <a:gd name="T2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359">
                  <a:moveTo>
                    <a:pt x="100" y="227"/>
                  </a:moveTo>
                  <a:lnTo>
                    <a:pt x="0" y="347"/>
                  </a:lnTo>
                  <a:lnTo>
                    <a:pt x="4" y="359"/>
                  </a:lnTo>
                  <a:lnTo>
                    <a:pt x="104" y="238"/>
                  </a:lnTo>
                  <a:lnTo>
                    <a:pt x="100" y="227"/>
                  </a:lnTo>
                  <a:close/>
                  <a:moveTo>
                    <a:pt x="205" y="100"/>
                  </a:moveTo>
                  <a:lnTo>
                    <a:pt x="106" y="220"/>
                  </a:lnTo>
                  <a:lnTo>
                    <a:pt x="109" y="232"/>
                  </a:lnTo>
                  <a:lnTo>
                    <a:pt x="209" y="111"/>
                  </a:lnTo>
                  <a:lnTo>
                    <a:pt x="205" y="100"/>
                  </a:lnTo>
                  <a:close/>
                  <a:moveTo>
                    <a:pt x="288" y="0"/>
                  </a:moveTo>
                  <a:lnTo>
                    <a:pt x="211" y="93"/>
                  </a:lnTo>
                  <a:lnTo>
                    <a:pt x="215" y="105"/>
                  </a:lnTo>
                  <a:lnTo>
                    <a:pt x="290" y="14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5" name="Freeform 193"/>
            <p:cNvSpPr>
              <a:spLocks noEditPoints="1"/>
            </p:cNvSpPr>
            <p:nvPr/>
          </p:nvSpPr>
          <p:spPr bwMode="auto">
            <a:xfrm>
              <a:off x="-15644956" y="-9532882"/>
              <a:ext cx="1937663" cy="1211832"/>
            </a:xfrm>
            <a:custGeom>
              <a:avLst/>
              <a:gdLst>
                <a:gd name="T0" fmla="*/ 100 w 290"/>
                <a:gd name="T1" fmla="*/ 227 h 359"/>
                <a:gd name="T2" fmla="*/ 0 w 290"/>
                <a:gd name="T3" fmla="*/ 347 h 359"/>
                <a:gd name="T4" fmla="*/ 4 w 290"/>
                <a:gd name="T5" fmla="*/ 359 h 359"/>
                <a:gd name="T6" fmla="*/ 104 w 290"/>
                <a:gd name="T7" fmla="*/ 238 h 359"/>
                <a:gd name="T8" fmla="*/ 100 w 290"/>
                <a:gd name="T9" fmla="*/ 227 h 359"/>
                <a:gd name="T10" fmla="*/ 205 w 290"/>
                <a:gd name="T11" fmla="*/ 100 h 359"/>
                <a:gd name="T12" fmla="*/ 106 w 290"/>
                <a:gd name="T13" fmla="*/ 220 h 359"/>
                <a:gd name="T14" fmla="*/ 109 w 290"/>
                <a:gd name="T15" fmla="*/ 232 h 359"/>
                <a:gd name="T16" fmla="*/ 209 w 290"/>
                <a:gd name="T17" fmla="*/ 111 h 359"/>
                <a:gd name="T18" fmla="*/ 205 w 290"/>
                <a:gd name="T19" fmla="*/ 100 h 359"/>
                <a:gd name="T20" fmla="*/ 288 w 290"/>
                <a:gd name="T21" fmla="*/ 0 h 359"/>
                <a:gd name="T22" fmla="*/ 211 w 290"/>
                <a:gd name="T23" fmla="*/ 93 h 359"/>
                <a:gd name="T24" fmla="*/ 215 w 290"/>
                <a:gd name="T25" fmla="*/ 105 h 359"/>
                <a:gd name="T26" fmla="*/ 290 w 290"/>
                <a:gd name="T27" fmla="*/ 14 h 359"/>
                <a:gd name="T28" fmla="*/ 288 w 290"/>
                <a:gd name="T2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359">
                  <a:moveTo>
                    <a:pt x="100" y="227"/>
                  </a:moveTo>
                  <a:lnTo>
                    <a:pt x="0" y="347"/>
                  </a:lnTo>
                  <a:lnTo>
                    <a:pt x="4" y="359"/>
                  </a:lnTo>
                  <a:lnTo>
                    <a:pt x="104" y="238"/>
                  </a:lnTo>
                  <a:lnTo>
                    <a:pt x="100" y="227"/>
                  </a:lnTo>
                  <a:moveTo>
                    <a:pt x="205" y="100"/>
                  </a:moveTo>
                  <a:lnTo>
                    <a:pt x="106" y="220"/>
                  </a:lnTo>
                  <a:lnTo>
                    <a:pt x="109" y="232"/>
                  </a:lnTo>
                  <a:lnTo>
                    <a:pt x="209" y="111"/>
                  </a:lnTo>
                  <a:lnTo>
                    <a:pt x="205" y="100"/>
                  </a:lnTo>
                  <a:moveTo>
                    <a:pt x="288" y="0"/>
                  </a:moveTo>
                  <a:lnTo>
                    <a:pt x="211" y="93"/>
                  </a:lnTo>
                  <a:lnTo>
                    <a:pt x="215" y="105"/>
                  </a:lnTo>
                  <a:lnTo>
                    <a:pt x="290" y="14"/>
                  </a:lnTo>
                  <a:lnTo>
                    <a:pt x="288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6" name="Freeform 194"/>
            <p:cNvSpPr/>
            <p:nvPr/>
          </p:nvSpPr>
          <p:spPr bwMode="auto">
            <a:xfrm>
              <a:off x="-14976796" y="-879025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7" name="Freeform 195"/>
            <p:cNvSpPr/>
            <p:nvPr/>
          </p:nvSpPr>
          <p:spPr bwMode="auto">
            <a:xfrm>
              <a:off x="-14976796" y="-879025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8" name="Freeform 196"/>
            <p:cNvSpPr/>
            <p:nvPr/>
          </p:nvSpPr>
          <p:spPr bwMode="auto">
            <a:xfrm>
              <a:off x="-14275229" y="-9218954"/>
              <a:ext cx="66816" cy="60760"/>
            </a:xfrm>
            <a:custGeom>
              <a:avLst/>
              <a:gdLst>
                <a:gd name="T0" fmla="*/ 6 w 10"/>
                <a:gd name="T1" fmla="*/ 0 h 18"/>
                <a:gd name="T2" fmla="*/ 0 w 10"/>
                <a:gd name="T3" fmla="*/ 7 h 18"/>
                <a:gd name="T4" fmla="*/ 4 w 10"/>
                <a:gd name="T5" fmla="*/ 18 h 18"/>
                <a:gd name="T6" fmla="*/ 10 w 10"/>
                <a:gd name="T7" fmla="*/ 12 h 18"/>
                <a:gd name="T8" fmla="*/ 6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89" name="Freeform 197"/>
            <p:cNvSpPr/>
            <p:nvPr/>
          </p:nvSpPr>
          <p:spPr bwMode="auto">
            <a:xfrm>
              <a:off x="-14275229" y="-9218954"/>
              <a:ext cx="66816" cy="60760"/>
            </a:xfrm>
            <a:custGeom>
              <a:avLst/>
              <a:gdLst>
                <a:gd name="T0" fmla="*/ 6 w 10"/>
                <a:gd name="T1" fmla="*/ 0 h 18"/>
                <a:gd name="T2" fmla="*/ 0 w 10"/>
                <a:gd name="T3" fmla="*/ 7 h 18"/>
                <a:gd name="T4" fmla="*/ 4 w 10"/>
                <a:gd name="T5" fmla="*/ 18 h 18"/>
                <a:gd name="T6" fmla="*/ 10 w 10"/>
                <a:gd name="T7" fmla="*/ 12 h 18"/>
                <a:gd name="T8" fmla="*/ 6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10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0" name="Freeform 198"/>
            <p:cNvSpPr>
              <a:spLocks noEditPoints="1"/>
            </p:cNvSpPr>
            <p:nvPr/>
          </p:nvSpPr>
          <p:spPr bwMode="auto">
            <a:xfrm>
              <a:off x="-15497961" y="-9245958"/>
              <a:ext cx="1857484" cy="1164574"/>
            </a:xfrm>
            <a:custGeom>
              <a:avLst/>
              <a:gdLst>
                <a:gd name="T0" fmla="*/ 100 w 278"/>
                <a:gd name="T1" fmla="*/ 214 h 345"/>
                <a:gd name="T2" fmla="*/ 0 w 278"/>
                <a:gd name="T3" fmla="*/ 334 h 345"/>
                <a:gd name="T4" fmla="*/ 4 w 278"/>
                <a:gd name="T5" fmla="*/ 345 h 345"/>
                <a:gd name="T6" fmla="*/ 103 w 278"/>
                <a:gd name="T7" fmla="*/ 224 h 345"/>
                <a:gd name="T8" fmla="*/ 100 w 278"/>
                <a:gd name="T9" fmla="*/ 214 h 345"/>
                <a:gd name="T10" fmla="*/ 205 w 278"/>
                <a:gd name="T11" fmla="*/ 87 h 345"/>
                <a:gd name="T12" fmla="*/ 106 w 278"/>
                <a:gd name="T13" fmla="*/ 207 h 345"/>
                <a:gd name="T14" fmla="*/ 109 w 278"/>
                <a:gd name="T15" fmla="*/ 218 h 345"/>
                <a:gd name="T16" fmla="*/ 208 w 278"/>
                <a:gd name="T17" fmla="*/ 97 h 345"/>
                <a:gd name="T18" fmla="*/ 205 w 278"/>
                <a:gd name="T19" fmla="*/ 87 h 345"/>
                <a:gd name="T20" fmla="*/ 276 w 278"/>
                <a:gd name="T21" fmla="*/ 0 h 345"/>
                <a:gd name="T22" fmla="*/ 211 w 278"/>
                <a:gd name="T23" fmla="*/ 80 h 345"/>
                <a:gd name="T24" fmla="*/ 214 w 278"/>
                <a:gd name="T25" fmla="*/ 91 h 345"/>
                <a:gd name="T26" fmla="*/ 278 w 278"/>
                <a:gd name="T27" fmla="*/ 13 h 345"/>
                <a:gd name="T28" fmla="*/ 276 w 278"/>
                <a:gd name="T2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45">
                  <a:moveTo>
                    <a:pt x="100" y="214"/>
                  </a:moveTo>
                  <a:lnTo>
                    <a:pt x="0" y="334"/>
                  </a:lnTo>
                  <a:lnTo>
                    <a:pt x="4" y="345"/>
                  </a:lnTo>
                  <a:lnTo>
                    <a:pt x="103" y="224"/>
                  </a:lnTo>
                  <a:lnTo>
                    <a:pt x="100" y="214"/>
                  </a:lnTo>
                  <a:close/>
                  <a:moveTo>
                    <a:pt x="205" y="87"/>
                  </a:moveTo>
                  <a:lnTo>
                    <a:pt x="106" y="207"/>
                  </a:lnTo>
                  <a:lnTo>
                    <a:pt x="109" y="218"/>
                  </a:lnTo>
                  <a:lnTo>
                    <a:pt x="208" y="97"/>
                  </a:lnTo>
                  <a:lnTo>
                    <a:pt x="205" y="87"/>
                  </a:lnTo>
                  <a:close/>
                  <a:moveTo>
                    <a:pt x="276" y="0"/>
                  </a:moveTo>
                  <a:lnTo>
                    <a:pt x="211" y="80"/>
                  </a:lnTo>
                  <a:lnTo>
                    <a:pt x="214" y="91"/>
                  </a:lnTo>
                  <a:lnTo>
                    <a:pt x="278" y="13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1" name="Freeform 199"/>
            <p:cNvSpPr>
              <a:spLocks noEditPoints="1"/>
            </p:cNvSpPr>
            <p:nvPr/>
          </p:nvSpPr>
          <p:spPr bwMode="auto">
            <a:xfrm>
              <a:off x="-15497961" y="-9245958"/>
              <a:ext cx="1857484" cy="1164574"/>
            </a:xfrm>
            <a:custGeom>
              <a:avLst/>
              <a:gdLst>
                <a:gd name="T0" fmla="*/ 100 w 278"/>
                <a:gd name="T1" fmla="*/ 214 h 345"/>
                <a:gd name="T2" fmla="*/ 0 w 278"/>
                <a:gd name="T3" fmla="*/ 334 h 345"/>
                <a:gd name="T4" fmla="*/ 4 w 278"/>
                <a:gd name="T5" fmla="*/ 345 h 345"/>
                <a:gd name="T6" fmla="*/ 103 w 278"/>
                <a:gd name="T7" fmla="*/ 224 h 345"/>
                <a:gd name="T8" fmla="*/ 100 w 278"/>
                <a:gd name="T9" fmla="*/ 214 h 345"/>
                <a:gd name="T10" fmla="*/ 205 w 278"/>
                <a:gd name="T11" fmla="*/ 87 h 345"/>
                <a:gd name="T12" fmla="*/ 106 w 278"/>
                <a:gd name="T13" fmla="*/ 207 h 345"/>
                <a:gd name="T14" fmla="*/ 109 w 278"/>
                <a:gd name="T15" fmla="*/ 218 h 345"/>
                <a:gd name="T16" fmla="*/ 208 w 278"/>
                <a:gd name="T17" fmla="*/ 97 h 345"/>
                <a:gd name="T18" fmla="*/ 205 w 278"/>
                <a:gd name="T19" fmla="*/ 87 h 345"/>
                <a:gd name="T20" fmla="*/ 276 w 278"/>
                <a:gd name="T21" fmla="*/ 0 h 345"/>
                <a:gd name="T22" fmla="*/ 211 w 278"/>
                <a:gd name="T23" fmla="*/ 80 h 345"/>
                <a:gd name="T24" fmla="*/ 214 w 278"/>
                <a:gd name="T25" fmla="*/ 91 h 345"/>
                <a:gd name="T26" fmla="*/ 278 w 278"/>
                <a:gd name="T27" fmla="*/ 13 h 345"/>
                <a:gd name="T28" fmla="*/ 276 w 278"/>
                <a:gd name="T2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45">
                  <a:moveTo>
                    <a:pt x="100" y="214"/>
                  </a:moveTo>
                  <a:lnTo>
                    <a:pt x="0" y="334"/>
                  </a:lnTo>
                  <a:lnTo>
                    <a:pt x="4" y="345"/>
                  </a:lnTo>
                  <a:lnTo>
                    <a:pt x="103" y="224"/>
                  </a:lnTo>
                  <a:lnTo>
                    <a:pt x="100" y="214"/>
                  </a:lnTo>
                  <a:moveTo>
                    <a:pt x="205" y="87"/>
                  </a:moveTo>
                  <a:lnTo>
                    <a:pt x="106" y="207"/>
                  </a:lnTo>
                  <a:lnTo>
                    <a:pt x="109" y="218"/>
                  </a:lnTo>
                  <a:lnTo>
                    <a:pt x="208" y="97"/>
                  </a:lnTo>
                  <a:lnTo>
                    <a:pt x="205" y="87"/>
                  </a:lnTo>
                  <a:moveTo>
                    <a:pt x="276" y="0"/>
                  </a:moveTo>
                  <a:lnTo>
                    <a:pt x="211" y="80"/>
                  </a:lnTo>
                  <a:lnTo>
                    <a:pt x="214" y="91"/>
                  </a:lnTo>
                  <a:lnTo>
                    <a:pt x="278" y="13"/>
                  </a:lnTo>
                  <a:lnTo>
                    <a:pt x="27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2" name="Freeform 200"/>
            <p:cNvSpPr/>
            <p:nvPr/>
          </p:nvSpPr>
          <p:spPr bwMode="auto">
            <a:xfrm>
              <a:off x="-14829801" y="-8547214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3" name="Freeform 201"/>
            <p:cNvSpPr/>
            <p:nvPr/>
          </p:nvSpPr>
          <p:spPr bwMode="auto">
            <a:xfrm>
              <a:off x="-14829801" y="-8547214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4" name="Freeform 202"/>
            <p:cNvSpPr/>
            <p:nvPr/>
          </p:nvSpPr>
          <p:spPr bwMode="auto">
            <a:xfrm>
              <a:off x="-14128234" y="-8975912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5" name="Freeform 203"/>
            <p:cNvSpPr/>
            <p:nvPr/>
          </p:nvSpPr>
          <p:spPr bwMode="auto">
            <a:xfrm>
              <a:off x="-14128234" y="-8975912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6" name="Freeform 204"/>
            <p:cNvSpPr>
              <a:spLocks noEditPoints="1"/>
            </p:cNvSpPr>
            <p:nvPr/>
          </p:nvSpPr>
          <p:spPr bwMode="auto">
            <a:xfrm>
              <a:off x="-16386613" y="-11011385"/>
              <a:ext cx="2305151" cy="1437996"/>
            </a:xfrm>
            <a:custGeom>
              <a:avLst/>
              <a:gdLst>
                <a:gd name="T0" fmla="*/ 99 w 345"/>
                <a:gd name="T1" fmla="*/ 295 h 426"/>
                <a:gd name="T2" fmla="*/ 0 w 345"/>
                <a:gd name="T3" fmla="*/ 415 h 426"/>
                <a:gd name="T4" fmla="*/ 3 w 345"/>
                <a:gd name="T5" fmla="*/ 426 h 426"/>
                <a:gd name="T6" fmla="*/ 103 w 345"/>
                <a:gd name="T7" fmla="*/ 306 h 426"/>
                <a:gd name="T8" fmla="*/ 99 w 345"/>
                <a:gd name="T9" fmla="*/ 295 h 426"/>
                <a:gd name="T10" fmla="*/ 205 w 345"/>
                <a:gd name="T11" fmla="*/ 168 h 426"/>
                <a:gd name="T12" fmla="*/ 105 w 345"/>
                <a:gd name="T13" fmla="*/ 288 h 426"/>
                <a:gd name="T14" fmla="*/ 108 w 345"/>
                <a:gd name="T15" fmla="*/ 299 h 426"/>
                <a:gd name="T16" fmla="*/ 208 w 345"/>
                <a:gd name="T17" fmla="*/ 179 h 426"/>
                <a:gd name="T18" fmla="*/ 205 w 345"/>
                <a:gd name="T19" fmla="*/ 168 h 426"/>
                <a:gd name="T20" fmla="*/ 309 w 345"/>
                <a:gd name="T21" fmla="*/ 42 h 426"/>
                <a:gd name="T22" fmla="*/ 210 w 345"/>
                <a:gd name="T23" fmla="*/ 161 h 426"/>
                <a:gd name="T24" fmla="*/ 213 w 345"/>
                <a:gd name="T25" fmla="*/ 172 h 426"/>
                <a:gd name="T26" fmla="*/ 312 w 345"/>
                <a:gd name="T27" fmla="*/ 53 h 426"/>
                <a:gd name="T28" fmla="*/ 309 w 345"/>
                <a:gd name="T29" fmla="*/ 42 h 426"/>
                <a:gd name="T30" fmla="*/ 344 w 345"/>
                <a:gd name="T31" fmla="*/ 0 h 426"/>
                <a:gd name="T32" fmla="*/ 315 w 345"/>
                <a:gd name="T33" fmla="*/ 35 h 426"/>
                <a:gd name="T34" fmla="*/ 318 w 345"/>
                <a:gd name="T35" fmla="*/ 47 h 426"/>
                <a:gd name="T36" fmla="*/ 345 w 345"/>
                <a:gd name="T37" fmla="*/ 13 h 426"/>
                <a:gd name="T38" fmla="*/ 344 w 345"/>
                <a:gd name="T3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5" h="426">
                  <a:moveTo>
                    <a:pt x="99" y="295"/>
                  </a:moveTo>
                  <a:lnTo>
                    <a:pt x="0" y="415"/>
                  </a:lnTo>
                  <a:lnTo>
                    <a:pt x="3" y="426"/>
                  </a:lnTo>
                  <a:lnTo>
                    <a:pt x="103" y="306"/>
                  </a:lnTo>
                  <a:lnTo>
                    <a:pt x="99" y="295"/>
                  </a:lnTo>
                  <a:close/>
                  <a:moveTo>
                    <a:pt x="205" y="168"/>
                  </a:moveTo>
                  <a:lnTo>
                    <a:pt x="105" y="288"/>
                  </a:lnTo>
                  <a:lnTo>
                    <a:pt x="108" y="299"/>
                  </a:lnTo>
                  <a:lnTo>
                    <a:pt x="208" y="179"/>
                  </a:lnTo>
                  <a:lnTo>
                    <a:pt x="205" y="168"/>
                  </a:lnTo>
                  <a:close/>
                  <a:moveTo>
                    <a:pt x="309" y="42"/>
                  </a:moveTo>
                  <a:lnTo>
                    <a:pt x="210" y="161"/>
                  </a:lnTo>
                  <a:lnTo>
                    <a:pt x="213" y="172"/>
                  </a:lnTo>
                  <a:lnTo>
                    <a:pt x="312" y="53"/>
                  </a:lnTo>
                  <a:lnTo>
                    <a:pt x="309" y="42"/>
                  </a:lnTo>
                  <a:close/>
                  <a:moveTo>
                    <a:pt x="344" y="0"/>
                  </a:moveTo>
                  <a:lnTo>
                    <a:pt x="315" y="35"/>
                  </a:lnTo>
                  <a:lnTo>
                    <a:pt x="318" y="47"/>
                  </a:lnTo>
                  <a:lnTo>
                    <a:pt x="345" y="13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7" name="Freeform 206"/>
            <p:cNvSpPr>
              <a:spLocks noEditPoints="1"/>
            </p:cNvSpPr>
            <p:nvPr/>
          </p:nvSpPr>
          <p:spPr bwMode="auto">
            <a:xfrm>
              <a:off x="-16386615" y="-11011385"/>
              <a:ext cx="2305153" cy="1437996"/>
            </a:xfrm>
            <a:custGeom>
              <a:avLst/>
              <a:gdLst>
                <a:gd name="T0" fmla="*/ 99 w 345"/>
                <a:gd name="T1" fmla="*/ 295 h 426"/>
                <a:gd name="T2" fmla="*/ 0 w 345"/>
                <a:gd name="T3" fmla="*/ 415 h 426"/>
                <a:gd name="T4" fmla="*/ 3 w 345"/>
                <a:gd name="T5" fmla="*/ 426 h 426"/>
                <a:gd name="T6" fmla="*/ 103 w 345"/>
                <a:gd name="T7" fmla="*/ 306 h 426"/>
                <a:gd name="T8" fmla="*/ 99 w 345"/>
                <a:gd name="T9" fmla="*/ 295 h 426"/>
                <a:gd name="T10" fmla="*/ 205 w 345"/>
                <a:gd name="T11" fmla="*/ 168 h 426"/>
                <a:gd name="T12" fmla="*/ 105 w 345"/>
                <a:gd name="T13" fmla="*/ 288 h 426"/>
                <a:gd name="T14" fmla="*/ 108 w 345"/>
                <a:gd name="T15" fmla="*/ 299 h 426"/>
                <a:gd name="T16" fmla="*/ 208 w 345"/>
                <a:gd name="T17" fmla="*/ 179 h 426"/>
                <a:gd name="T18" fmla="*/ 205 w 345"/>
                <a:gd name="T19" fmla="*/ 168 h 426"/>
                <a:gd name="T20" fmla="*/ 309 w 345"/>
                <a:gd name="T21" fmla="*/ 42 h 426"/>
                <a:gd name="T22" fmla="*/ 210 w 345"/>
                <a:gd name="T23" fmla="*/ 161 h 426"/>
                <a:gd name="T24" fmla="*/ 213 w 345"/>
                <a:gd name="T25" fmla="*/ 172 h 426"/>
                <a:gd name="T26" fmla="*/ 312 w 345"/>
                <a:gd name="T27" fmla="*/ 53 h 426"/>
                <a:gd name="T28" fmla="*/ 309 w 345"/>
                <a:gd name="T29" fmla="*/ 42 h 426"/>
                <a:gd name="T30" fmla="*/ 344 w 345"/>
                <a:gd name="T31" fmla="*/ 0 h 426"/>
                <a:gd name="T32" fmla="*/ 315 w 345"/>
                <a:gd name="T33" fmla="*/ 35 h 426"/>
                <a:gd name="T34" fmla="*/ 318 w 345"/>
                <a:gd name="T35" fmla="*/ 47 h 426"/>
                <a:gd name="T36" fmla="*/ 345 w 345"/>
                <a:gd name="T37" fmla="*/ 13 h 426"/>
                <a:gd name="T38" fmla="*/ 344 w 345"/>
                <a:gd name="T3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5" h="426">
                  <a:moveTo>
                    <a:pt x="99" y="295"/>
                  </a:moveTo>
                  <a:lnTo>
                    <a:pt x="0" y="415"/>
                  </a:lnTo>
                  <a:lnTo>
                    <a:pt x="3" y="426"/>
                  </a:lnTo>
                  <a:lnTo>
                    <a:pt x="103" y="306"/>
                  </a:lnTo>
                  <a:lnTo>
                    <a:pt x="99" y="295"/>
                  </a:lnTo>
                  <a:moveTo>
                    <a:pt x="205" y="168"/>
                  </a:moveTo>
                  <a:lnTo>
                    <a:pt x="105" y="288"/>
                  </a:lnTo>
                  <a:lnTo>
                    <a:pt x="108" y="299"/>
                  </a:lnTo>
                  <a:lnTo>
                    <a:pt x="208" y="179"/>
                  </a:lnTo>
                  <a:lnTo>
                    <a:pt x="205" y="168"/>
                  </a:lnTo>
                  <a:moveTo>
                    <a:pt x="309" y="42"/>
                  </a:moveTo>
                  <a:lnTo>
                    <a:pt x="210" y="161"/>
                  </a:lnTo>
                  <a:lnTo>
                    <a:pt x="213" y="172"/>
                  </a:lnTo>
                  <a:lnTo>
                    <a:pt x="312" y="53"/>
                  </a:lnTo>
                  <a:lnTo>
                    <a:pt x="309" y="42"/>
                  </a:lnTo>
                  <a:moveTo>
                    <a:pt x="344" y="0"/>
                  </a:moveTo>
                  <a:lnTo>
                    <a:pt x="315" y="35"/>
                  </a:lnTo>
                  <a:lnTo>
                    <a:pt x="318" y="47"/>
                  </a:lnTo>
                  <a:lnTo>
                    <a:pt x="345" y="13"/>
                  </a:lnTo>
                  <a:lnTo>
                    <a:pt x="34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8" name="Freeform 207"/>
            <p:cNvSpPr/>
            <p:nvPr/>
          </p:nvSpPr>
          <p:spPr bwMode="auto">
            <a:xfrm>
              <a:off x="-15725135" y="-10039219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399" name="Freeform 208"/>
            <p:cNvSpPr/>
            <p:nvPr/>
          </p:nvSpPr>
          <p:spPr bwMode="auto">
            <a:xfrm>
              <a:off x="-15725135" y="-10039219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0" name="Freeform 209"/>
            <p:cNvSpPr/>
            <p:nvPr/>
          </p:nvSpPr>
          <p:spPr bwMode="auto">
            <a:xfrm>
              <a:off x="-15016886" y="-10467916"/>
              <a:ext cx="53452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1" name="Freeform 210"/>
            <p:cNvSpPr/>
            <p:nvPr/>
          </p:nvSpPr>
          <p:spPr bwMode="auto">
            <a:xfrm>
              <a:off x="-15016886" y="-10467916"/>
              <a:ext cx="53452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2" name="Freeform 211"/>
            <p:cNvSpPr/>
            <p:nvPr/>
          </p:nvSpPr>
          <p:spPr bwMode="auto">
            <a:xfrm>
              <a:off x="-14322000" y="-1089323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3" name="Freeform 212"/>
            <p:cNvSpPr/>
            <p:nvPr/>
          </p:nvSpPr>
          <p:spPr bwMode="auto">
            <a:xfrm>
              <a:off x="-14322000" y="-1089323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4" name="Freeform 213"/>
            <p:cNvSpPr>
              <a:spLocks noEditPoints="1"/>
            </p:cNvSpPr>
            <p:nvPr/>
          </p:nvSpPr>
          <p:spPr bwMode="auto">
            <a:xfrm>
              <a:off x="-16259663" y="-10758215"/>
              <a:ext cx="2245017" cy="1400863"/>
            </a:xfrm>
            <a:custGeom>
              <a:avLst/>
              <a:gdLst>
                <a:gd name="T0" fmla="*/ 99 w 336"/>
                <a:gd name="T1" fmla="*/ 283 h 415"/>
                <a:gd name="T2" fmla="*/ 0 w 336"/>
                <a:gd name="T3" fmla="*/ 403 h 415"/>
                <a:gd name="T4" fmla="*/ 3 w 336"/>
                <a:gd name="T5" fmla="*/ 415 h 415"/>
                <a:gd name="T6" fmla="*/ 103 w 336"/>
                <a:gd name="T7" fmla="*/ 295 h 415"/>
                <a:gd name="T8" fmla="*/ 99 w 336"/>
                <a:gd name="T9" fmla="*/ 283 h 415"/>
                <a:gd name="T10" fmla="*/ 205 w 336"/>
                <a:gd name="T11" fmla="*/ 156 h 415"/>
                <a:gd name="T12" fmla="*/ 105 w 336"/>
                <a:gd name="T13" fmla="*/ 276 h 415"/>
                <a:gd name="T14" fmla="*/ 108 w 336"/>
                <a:gd name="T15" fmla="*/ 288 h 415"/>
                <a:gd name="T16" fmla="*/ 208 w 336"/>
                <a:gd name="T17" fmla="*/ 168 h 415"/>
                <a:gd name="T18" fmla="*/ 205 w 336"/>
                <a:gd name="T19" fmla="*/ 156 h 415"/>
                <a:gd name="T20" fmla="*/ 309 w 336"/>
                <a:gd name="T21" fmla="*/ 30 h 415"/>
                <a:gd name="T22" fmla="*/ 210 w 336"/>
                <a:gd name="T23" fmla="*/ 149 h 415"/>
                <a:gd name="T24" fmla="*/ 213 w 336"/>
                <a:gd name="T25" fmla="*/ 160 h 415"/>
                <a:gd name="T26" fmla="*/ 312 w 336"/>
                <a:gd name="T27" fmla="*/ 41 h 415"/>
                <a:gd name="T28" fmla="*/ 309 w 336"/>
                <a:gd name="T29" fmla="*/ 30 h 415"/>
                <a:gd name="T30" fmla="*/ 334 w 336"/>
                <a:gd name="T31" fmla="*/ 0 h 415"/>
                <a:gd name="T32" fmla="*/ 315 w 336"/>
                <a:gd name="T33" fmla="*/ 23 h 415"/>
                <a:gd name="T34" fmla="*/ 318 w 336"/>
                <a:gd name="T35" fmla="*/ 34 h 415"/>
                <a:gd name="T36" fmla="*/ 336 w 336"/>
                <a:gd name="T37" fmla="*/ 13 h 415"/>
                <a:gd name="T38" fmla="*/ 334 w 336"/>
                <a:gd name="T3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6" h="415">
                  <a:moveTo>
                    <a:pt x="99" y="283"/>
                  </a:moveTo>
                  <a:lnTo>
                    <a:pt x="0" y="403"/>
                  </a:lnTo>
                  <a:lnTo>
                    <a:pt x="3" y="415"/>
                  </a:lnTo>
                  <a:lnTo>
                    <a:pt x="103" y="295"/>
                  </a:lnTo>
                  <a:lnTo>
                    <a:pt x="99" y="283"/>
                  </a:lnTo>
                  <a:close/>
                  <a:moveTo>
                    <a:pt x="205" y="156"/>
                  </a:moveTo>
                  <a:lnTo>
                    <a:pt x="105" y="276"/>
                  </a:lnTo>
                  <a:lnTo>
                    <a:pt x="108" y="288"/>
                  </a:lnTo>
                  <a:lnTo>
                    <a:pt x="208" y="168"/>
                  </a:lnTo>
                  <a:lnTo>
                    <a:pt x="205" y="156"/>
                  </a:lnTo>
                  <a:close/>
                  <a:moveTo>
                    <a:pt x="309" y="30"/>
                  </a:moveTo>
                  <a:lnTo>
                    <a:pt x="210" y="149"/>
                  </a:lnTo>
                  <a:lnTo>
                    <a:pt x="213" y="160"/>
                  </a:lnTo>
                  <a:lnTo>
                    <a:pt x="312" y="41"/>
                  </a:lnTo>
                  <a:lnTo>
                    <a:pt x="309" y="30"/>
                  </a:lnTo>
                  <a:close/>
                  <a:moveTo>
                    <a:pt x="334" y="0"/>
                  </a:moveTo>
                  <a:lnTo>
                    <a:pt x="315" y="23"/>
                  </a:lnTo>
                  <a:lnTo>
                    <a:pt x="318" y="34"/>
                  </a:lnTo>
                  <a:lnTo>
                    <a:pt x="336" y="13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5" name="Freeform 214"/>
            <p:cNvSpPr>
              <a:spLocks noEditPoints="1"/>
            </p:cNvSpPr>
            <p:nvPr/>
          </p:nvSpPr>
          <p:spPr bwMode="auto">
            <a:xfrm>
              <a:off x="-16259663" y="-10758215"/>
              <a:ext cx="2245017" cy="1400863"/>
            </a:xfrm>
            <a:custGeom>
              <a:avLst/>
              <a:gdLst>
                <a:gd name="T0" fmla="*/ 99 w 336"/>
                <a:gd name="T1" fmla="*/ 283 h 415"/>
                <a:gd name="T2" fmla="*/ 0 w 336"/>
                <a:gd name="T3" fmla="*/ 403 h 415"/>
                <a:gd name="T4" fmla="*/ 3 w 336"/>
                <a:gd name="T5" fmla="*/ 415 h 415"/>
                <a:gd name="T6" fmla="*/ 103 w 336"/>
                <a:gd name="T7" fmla="*/ 295 h 415"/>
                <a:gd name="T8" fmla="*/ 99 w 336"/>
                <a:gd name="T9" fmla="*/ 283 h 415"/>
                <a:gd name="T10" fmla="*/ 205 w 336"/>
                <a:gd name="T11" fmla="*/ 156 h 415"/>
                <a:gd name="T12" fmla="*/ 105 w 336"/>
                <a:gd name="T13" fmla="*/ 276 h 415"/>
                <a:gd name="T14" fmla="*/ 108 w 336"/>
                <a:gd name="T15" fmla="*/ 288 h 415"/>
                <a:gd name="T16" fmla="*/ 208 w 336"/>
                <a:gd name="T17" fmla="*/ 168 h 415"/>
                <a:gd name="T18" fmla="*/ 205 w 336"/>
                <a:gd name="T19" fmla="*/ 156 h 415"/>
                <a:gd name="T20" fmla="*/ 309 w 336"/>
                <a:gd name="T21" fmla="*/ 30 h 415"/>
                <a:gd name="T22" fmla="*/ 210 w 336"/>
                <a:gd name="T23" fmla="*/ 149 h 415"/>
                <a:gd name="T24" fmla="*/ 213 w 336"/>
                <a:gd name="T25" fmla="*/ 160 h 415"/>
                <a:gd name="T26" fmla="*/ 312 w 336"/>
                <a:gd name="T27" fmla="*/ 41 h 415"/>
                <a:gd name="T28" fmla="*/ 309 w 336"/>
                <a:gd name="T29" fmla="*/ 30 h 415"/>
                <a:gd name="T30" fmla="*/ 334 w 336"/>
                <a:gd name="T31" fmla="*/ 0 h 415"/>
                <a:gd name="T32" fmla="*/ 315 w 336"/>
                <a:gd name="T33" fmla="*/ 23 h 415"/>
                <a:gd name="T34" fmla="*/ 318 w 336"/>
                <a:gd name="T35" fmla="*/ 34 h 415"/>
                <a:gd name="T36" fmla="*/ 336 w 336"/>
                <a:gd name="T37" fmla="*/ 13 h 415"/>
                <a:gd name="T38" fmla="*/ 334 w 336"/>
                <a:gd name="T3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6" h="415">
                  <a:moveTo>
                    <a:pt x="99" y="283"/>
                  </a:moveTo>
                  <a:lnTo>
                    <a:pt x="0" y="403"/>
                  </a:lnTo>
                  <a:lnTo>
                    <a:pt x="3" y="415"/>
                  </a:lnTo>
                  <a:lnTo>
                    <a:pt x="103" y="295"/>
                  </a:lnTo>
                  <a:lnTo>
                    <a:pt x="99" y="283"/>
                  </a:lnTo>
                  <a:moveTo>
                    <a:pt x="205" y="156"/>
                  </a:moveTo>
                  <a:lnTo>
                    <a:pt x="105" y="276"/>
                  </a:lnTo>
                  <a:lnTo>
                    <a:pt x="108" y="288"/>
                  </a:lnTo>
                  <a:lnTo>
                    <a:pt x="208" y="168"/>
                  </a:lnTo>
                  <a:lnTo>
                    <a:pt x="205" y="156"/>
                  </a:lnTo>
                  <a:moveTo>
                    <a:pt x="309" y="30"/>
                  </a:moveTo>
                  <a:lnTo>
                    <a:pt x="210" y="149"/>
                  </a:lnTo>
                  <a:lnTo>
                    <a:pt x="213" y="160"/>
                  </a:lnTo>
                  <a:lnTo>
                    <a:pt x="312" y="41"/>
                  </a:lnTo>
                  <a:lnTo>
                    <a:pt x="309" y="30"/>
                  </a:lnTo>
                  <a:moveTo>
                    <a:pt x="334" y="0"/>
                  </a:moveTo>
                  <a:lnTo>
                    <a:pt x="315" y="23"/>
                  </a:lnTo>
                  <a:lnTo>
                    <a:pt x="318" y="34"/>
                  </a:lnTo>
                  <a:lnTo>
                    <a:pt x="336" y="13"/>
                  </a:lnTo>
                  <a:lnTo>
                    <a:pt x="33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6" name="Freeform 215"/>
            <p:cNvSpPr/>
            <p:nvPr/>
          </p:nvSpPr>
          <p:spPr bwMode="auto">
            <a:xfrm>
              <a:off x="-15598187" y="-9826556"/>
              <a:ext cx="60136" cy="64135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4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7" name="Freeform 216"/>
            <p:cNvSpPr/>
            <p:nvPr/>
          </p:nvSpPr>
          <p:spPr bwMode="auto">
            <a:xfrm>
              <a:off x="-15598187" y="-9826556"/>
              <a:ext cx="60136" cy="64135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4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8" name="Freeform 217"/>
            <p:cNvSpPr/>
            <p:nvPr/>
          </p:nvSpPr>
          <p:spPr bwMode="auto">
            <a:xfrm>
              <a:off x="-14889937" y="-10255255"/>
              <a:ext cx="53452" cy="64135"/>
            </a:xfrm>
            <a:custGeom>
              <a:avLst/>
              <a:gdLst>
                <a:gd name="T0" fmla="*/ 5 w 8"/>
                <a:gd name="T1" fmla="*/ 0 h 19"/>
                <a:gd name="T2" fmla="*/ 0 w 8"/>
                <a:gd name="T3" fmla="*/ 7 h 19"/>
                <a:gd name="T4" fmla="*/ 3 w 8"/>
                <a:gd name="T5" fmla="*/ 19 h 19"/>
                <a:gd name="T6" fmla="*/ 8 w 8"/>
                <a:gd name="T7" fmla="*/ 11 h 19"/>
                <a:gd name="T8" fmla="*/ 5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5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8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09" name="Freeform 218"/>
            <p:cNvSpPr/>
            <p:nvPr/>
          </p:nvSpPr>
          <p:spPr bwMode="auto">
            <a:xfrm>
              <a:off x="-14889937" y="-10255255"/>
              <a:ext cx="53452" cy="64135"/>
            </a:xfrm>
            <a:custGeom>
              <a:avLst/>
              <a:gdLst>
                <a:gd name="T0" fmla="*/ 5 w 8"/>
                <a:gd name="T1" fmla="*/ 0 h 19"/>
                <a:gd name="T2" fmla="*/ 0 w 8"/>
                <a:gd name="T3" fmla="*/ 7 h 19"/>
                <a:gd name="T4" fmla="*/ 3 w 8"/>
                <a:gd name="T5" fmla="*/ 19 h 19"/>
                <a:gd name="T6" fmla="*/ 8 w 8"/>
                <a:gd name="T7" fmla="*/ 11 h 19"/>
                <a:gd name="T8" fmla="*/ 5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5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8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0" name="Freeform 219"/>
            <p:cNvSpPr/>
            <p:nvPr/>
          </p:nvSpPr>
          <p:spPr bwMode="auto">
            <a:xfrm>
              <a:off x="-14195052" y="-1068057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1" name="Freeform 220"/>
            <p:cNvSpPr/>
            <p:nvPr/>
          </p:nvSpPr>
          <p:spPr bwMode="auto">
            <a:xfrm>
              <a:off x="-14195052" y="-1068057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2" name="Freeform 221"/>
            <p:cNvSpPr>
              <a:spLocks noEditPoints="1"/>
            </p:cNvSpPr>
            <p:nvPr/>
          </p:nvSpPr>
          <p:spPr bwMode="auto">
            <a:xfrm>
              <a:off x="-16105988" y="-10451039"/>
              <a:ext cx="2164837" cy="1353605"/>
            </a:xfrm>
            <a:custGeom>
              <a:avLst/>
              <a:gdLst>
                <a:gd name="T0" fmla="*/ 100 w 324"/>
                <a:gd name="T1" fmla="*/ 269 h 401"/>
                <a:gd name="T2" fmla="*/ 0 w 324"/>
                <a:gd name="T3" fmla="*/ 390 h 401"/>
                <a:gd name="T4" fmla="*/ 4 w 324"/>
                <a:gd name="T5" fmla="*/ 401 h 401"/>
                <a:gd name="T6" fmla="*/ 103 w 324"/>
                <a:gd name="T7" fmla="*/ 280 h 401"/>
                <a:gd name="T8" fmla="*/ 100 w 324"/>
                <a:gd name="T9" fmla="*/ 269 h 401"/>
                <a:gd name="T10" fmla="*/ 205 w 324"/>
                <a:gd name="T11" fmla="*/ 142 h 401"/>
                <a:gd name="T12" fmla="*/ 105 w 324"/>
                <a:gd name="T13" fmla="*/ 263 h 401"/>
                <a:gd name="T14" fmla="*/ 109 w 324"/>
                <a:gd name="T15" fmla="*/ 273 h 401"/>
                <a:gd name="T16" fmla="*/ 209 w 324"/>
                <a:gd name="T17" fmla="*/ 153 h 401"/>
                <a:gd name="T18" fmla="*/ 205 w 324"/>
                <a:gd name="T19" fmla="*/ 142 h 401"/>
                <a:gd name="T20" fmla="*/ 309 w 324"/>
                <a:gd name="T21" fmla="*/ 17 h 401"/>
                <a:gd name="T22" fmla="*/ 211 w 324"/>
                <a:gd name="T23" fmla="*/ 136 h 401"/>
                <a:gd name="T24" fmla="*/ 214 w 324"/>
                <a:gd name="T25" fmla="*/ 146 h 401"/>
                <a:gd name="T26" fmla="*/ 313 w 324"/>
                <a:gd name="T27" fmla="*/ 27 h 401"/>
                <a:gd name="T28" fmla="*/ 309 w 324"/>
                <a:gd name="T29" fmla="*/ 17 h 401"/>
                <a:gd name="T30" fmla="*/ 322 w 324"/>
                <a:gd name="T31" fmla="*/ 0 h 401"/>
                <a:gd name="T32" fmla="*/ 315 w 324"/>
                <a:gd name="T33" fmla="*/ 9 h 401"/>
                <a:gd name="T34" fmla="*/ 318 w 324"/>
                <a:gd name="T35" fmla="*/ 21 h 401"/>
                <a:gd name="T36" fmla="*/ 324 w 324"/>
                <a:gd name="T37" fmla="*/ 13 h 401"/>
                <a:gd name="T38" fmla="*/ 322 w 324"/>
                <a:gd name="T3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01">
                  <a:moveTo>
                    <a:pt x="100" y="269"/>
                  </a:moveTo>
                  <a:lnTo>
                    <a:pt x="0" y="390"/>
                  </a:lnTo>
                  <a:lnTo>
                    <a:pt x="4" y="401"/>
                  </a:lnTo>
                  <a:lnTo>
                    <a:pt x="103" y="280"/>
                  </a:lnTo>
                  <a:lnTo>
                    <a:pt x="100" y="269"/>
                  </a:lnTo>
                  <a:close/>
                  <a:moveTo>
                    <a:pt x="205" y="142"/>
                  </a:moveTo>
                  <a:lnTo>
                    <a:pt x="105" y="263"/>
                  </a:lnTo>
                  <a:lnTo>
                    <a:pt x="109" y="273"/>
                  </a:lnTo>
                  <a:lnTo>
                    <a:pt x="209" y="153"/>
                  </a:lnTo>
                  <a:lnTo>
                    <a:pt x="205" y="142"/>
                  </a:lnTo>
                  <a:close/>
                  <a:moveTo>
                    <a:pt x="309" y="17"/>
                  </a:moveTo>
                  <a:lnTo>
                    <a:pt x="211" y="136"/>
                  </a:lnTo>
                  <a:lnTo>
                    <a:pt x="214" y="146"/>
                  </a:lnTo>
                  <a:lnTo>
                    <a:pt x="313" y="27"/>
                  </a:lnTo>
                  <a:lnTo>
                    <a:pt x="309" y="17"/>
                  </a:lnTo>
                  <a:close/>
                  <a:moveTo>
                    <a:pt x="322" y="0"/>
                  </a:moveTo>
                  <a:lnTo>
                    <a:pt x="315" y="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3" name="Freeform 222"/>
            <p:cNvSpPr>
              <a:spLocks noEditPoints="1"/>
            </p:cNvSpPr>
            <p:nvPr/>
          </p:nvSpPr>
          <p:spPr bwMode="auto">
            <a:xfrm>
              <a:off x="-16105988" y="-10451039"/>
              <a:ext cx="2164837" cy="1353605"/>
            </a:xfrm>
            <a:custGeom>
              <a:avLst/>
              <a:gdLst>
                <a:gd name="T0" fmla="*/ 100 w 324"/>
                <a:gd name="T1" fmla="*/ 269 h 401"/>
                <a:gd name="T2" fmla="*/ 0 w 324"/>
                <a:gd name="T3" fmla="*/ 390 h 401"/>
                <a:gd name="T4" fmla="*/ 4 w 324"/>
                <a:gd name="T5" fmla="*/ 401 h 401"/>
                <a:gd name="T6" fmla="*/ 103 w 324"/>
                <a:gd name="T7" fmla="*/ 280 h 401"/>
                <a:gd name="T8" fmla="*/ 100 w 324"/>
                <a:gd name="T9" fmla="*/ 269 h 401"/>
                <a:gd name="T10" fmla="*/ 205 w 324"/>
                <a:gd name="T11" fmla="*/ 142 h 401"/>
                <a:gd name="T12" fmla="*/ 105 w 324"/>
                <a:gd name="T13" fmla="*/ 263 h 401"/>
                <a:gd name="T14" fmla="*/ 109 w 324"/>
                <a:gd name="T15" fmla="*/ 273 h 401"/>
                <a:gd name="T16" fmla="*/ 209 w 324"/>
                <a:gd name="T17" fmla="*/ 153 h 401"/>
                <a:gd name="T18" fmla="*/ 205 w 324"/>
                <a:gd name="T19" fmla="*/ 142 h 401"/>
                <a:gd name="T20" fmla="*/ 309 w 324"/>
                <a:gd name="T21" fmla="*/ 17 h 401"/>
                <a:gd name="T22" fmla="*/ 211 w 324"/>
                <a:gd name="T23" fmla="*/ 136 h 401"/>
                <a:gd name="T24" fmla="*/ 214 w 324"/>
                <a:gd name="T25" fmla="*/ 146 h 401"/>
                <a:gd name="T26" fmla="*/ 313 w 324"/>
                <a:gd name="T27" fmla="*/ 27 h 401"/>
                <a:gd name="T28" fmla="*/ 309 w 324"/>
                <a:gd name="T29" fmla="*/ 17 h 401"/>
                <a:gd name="T30" fmla="*/ 322 w 324"/>
                <a:gd name="T31" fmla="*/ 0 h 401"/>
                <a:gd name="T32" fmla="*/ 315 w 324"/>
                <a:gd name="T33" fmla="*/ 9 h 401"/>
                <a:gd name="T34" fmla="*/ 318 w 324"/>
                <a:gd name="T35" fmla="*/ 21 h 401"/>
                <a:gd name="T36" fmla="*/ 324 w 324"/>
                <a:gd name="T37" fmla="*/ 13 h 401"/>
                <a:gd name="T38" fmla="*/ 322 w 324"/>
                <a:gd name="T3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01">
                  <a:moveTo>
                    <a:pt x="100" y="269"/>
                  </a:moveTo>
                  <a:lnTo>
                    <a:pt x="0" y="390"/>
                  </a:lnTo>
                  <a:lnTo>
                    <a:pt x="4" y="401"/>
                  </a:lnTo>
                  <a:lnTo>
                    <a:pt x="103" y="280"/>
                  </a:lnTo>
                  <a:lnTo>
                    <a:pt x="100" y="269"/>
                  </a:lnTo>
                  <a:moveTo>
                    <a:pt x="205" y="142"/>
                  </a:moveTo>
                  <a:lnTo>
                    <a:pt x="105" y="263"/>
                  </a:lnTo>
                  <a:lnTo>
                    <a:pt x="109" y="273"/>
                  </a:lnTo>
                  <a:lnTo>
                    <a:pt x="209" y="153"/>
                  </a:lnTo>
                  <a:lnTo>
                    <a:pt x="205" y="142"/>
                  </a:lnTo>
                  <a:moveTo>
                    <a:pt x="309" y="17"/>
                  </a:moveTo>
                  <a:lnTo>
                    <a:pt x="211" y="136"/>
                  </a:lnTo>
                  <a:lnTo>
                    <a:pt x="214" y="146"/>
                  </a:lnTo>
                  <a:lnTo>
                    <a:pt x="313" y="27"/>
                  </a:lnTo>
                  <a:lnTo>
                    <a:pt x="309" y="17"/>
                  </a:lnTo>
                  <a:moveTo>
                    <a:pt x="322" y="0"/>
                  </a:moveTo>
                  <a:lnTo>
                    <a:pt x="315" y="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4" name="Freeform 223"/>
            <p:cNvSpPr/>
            <p:nvPr/>
          </p:nvSpPr>
          <p:spPr bwMode="auto">
            <a:xfrm>
              <a:off x="-15437828" y="-9563261"/>
              <a:ext cx="60136" cy="57383"/>
            </a:xfrm>
            <a:custGeom>
              <a:avLst/>
              <a:gdLst>
                <a:gd name="T0" fmla="*/ 5 w 9"/>
                <a:gd name="T1" fmla="*/ 0 h 17"/>
                <a:gd name="T2" fmla="*/ 0 w 9"/>
                <a:gd name="T3" fmla="*/ 6 h 17"/>
                <a:gd name="T4" fmla="*/ 3 w 9"/>
                <a:gd name="T5" fmla="*/ 17 h 17"/>
                <a:gd name="T6" fmla="*/ 9 w 9"/>
                <a:gd name="T7" fmla="*/ 10 h 17"/>
                <a:gd name="T8" fmla="*/ 5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5" y="0"/>
                  </a:moveTo>
                  <a:lnTo>
                    <a:pt x="0" y="6"/>
                  </a:lnTo>
                  <a:lnTo>
                    <a:pt x="3" y="17"/>
                  </a:lnTo>
                  <a:lnTo>
                    <a:pt x="9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5" name="Freeform 224"/>
            <p:cNvSpPr/>
            <p:nvPr/>
          </p:nvSpPr>
          <p:spPr bwMode="auto">
            <a:xfrm>
              <a:off x="-15437828" y="-9563261"/>
              <a:ext cx="60136" cy="57383"/>
            </a:xfrm>
            <a:custGeom>
              <a:avLst/>
              <a:gdLst>
                <a:gd name="T0" fmla="*/ 5 w 9"/>
                <a:gd name="T1" fmla="*/ 0 h 17"/>
                <a:gd name="T2" fmla="*/ 0 w 9"/>
                <a:gd name="T3" fmla="*/ 6 h 17"/>
                <a:gd name="T4" fmla="*/ 3 w 9"/>
                <a:gd name="T5" fmla="*/ 17 h 17"/>
                <a:gd name="T6" fmla="*/ 9 w 9"/>
                <a:gd name="T7" fmla="*/ 10 h 17"/>
                <a:gd name="T8" fmla="*/ 5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5" y="0"/>
                  </a:moveTo>
                  <a:lnTo>
                    <a:pt x="0" y="6"/>
                  </a:lnTo>
                  <a:lnTo>
                    <a:pt x="3" y="17"/>
                  </a:lnTo>
                  <a:lnTo>
                    <a:pt x="9" y="10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6" name="Freeform 225"/>
            <p:cNvSpPr/>
            <p:nvPr/>
          </p:nvSpPr>
          <p:spPr bwMode="auto">
            <a:xfrm>
              <a:off x="-14736259" y="-9991960"/>
              <a:ext cx="60136" cy="57383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6 h 17"/>
                <a:gd name="T4" fmla="*/ 4 w 9"/>
                <a:gd name="T5" fmla="*/ 17 h 17"/>
                <a:gd name="T6" fmla="*/ 9 w 9"/>
                <a:gd name="T7" fmla="*/ 10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6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7" name="Freeform 226"/>
            <p:cNvSpPr/>
            <p:nvPr/>
          </p:nvSpPr>
          <p:spPr bwMode="auto">
            <a:xfrm>
              <a:off x="-14736259" y="-9991960"/>
              <a:ext cx="60136" cy="57383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6 h 17"/>
                <a:gd name="T4" fmla="*/ 4 w 9"/>
                <a:gd name="T5" fmla="*/ 17 h 17"/>
                <a:gd name="T6" fmla="*/ 9 w 9"/>
                <a:gd name="T7" fmla="*/ 10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6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8" name="Freeform 227"/>
            <p:cNvSpPr/>
            <p:nvPr/>
          </p:nvSpPr>
          <p:spPr bwMode="auto">
            <a:xfrm>
              <a:off x="-14041373" y="-1042065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8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19" name="Freeform 228"/>
            <p:cNvSpPr/>
            <p:nvPr/>
          </p:nvSpPr>
          <p:spPr bwMode="auto">
            <a:xfrm>
              <a:off x="-14041373" y="-1042065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8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0" name="Freeform 229"/>
            <p:cNvSpPr/>
            <p:nvPr/>
          </p:nvSpPr>
          <p:spPr bwMode="auto">
            <a:xfrm>
              <a:off x="-14535811" y="-7186855"/>
              <a:ext cx="187085" cy="189033"/>
            </a:xfrm>
            <a:custGeom>
              <a:avLst/>
              <a:gdLst>
                <a:gd name="T0" fmla="*/ 56 w 64"/>
                <a:gd name="T1" fmla="*/ 18 h 64"/>
                <a:gd name="T2" fmla="*/ 46 w 64"/>
                <a:gd name="T3" fmla="*/ 56 h 64"/>
                <a:gd name="T4" fmla="*/ 8 w 64"/>
                <a:gd name="T5" fmla="*/ 47 h 64"/>
                <a:gd name="T6" fmla="*/ 17 w 64"/>
                <a:gd name="T7" fmla="*/ 8 h 64"/>
                <a:gd name="T8" fmla="*/ 56 w 64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8"/>
                  </a:moveTo>
                  <a:cubicBezTo>
                    <a:pt x="64" y="31"/>
                    <a:pt x="59" y="48"/>
                    <a:pt x="46" y="56"/>
                  </a:cubicBezTo>
                  <a:cubicBezTo>
                    <a:pt x="33" y="64"/>
                    <a:pt x="16" y="60"/>
                    <a:pt x="8" y="47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1" y="0"/>
                    <a:pt x="48" y="5"/>
                    <a:pt x="56" y="18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1" name="Freeform 230"/>
            <p:cNvSpPr/>
            <p:nvPr/>
          </p:nvSpPr>
          <p:spPr bwMode="auto">
            <a:xfrm>
              <a:off x="-14261867" y="-6727776"/>
              <a:ext cx="180405" cy="185656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5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8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2" name="Freeform 231"/>
            <p:cNvSpPr/>
            <p:nvPr/>
          </p:nvSpPr>
          <p:spPr bwMode="auto">
            <a:xfrm>
              <a:off x="-14034693" y="-6346337"/>
              <a:ext cx="180405" cy="185656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5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5"/>
                    <a:pt x="17" y="8"/>
                  </a:cubicBezTo>
                  <a:cubicBezTo>
                    <a:pt x="30" y="0"/>
                    <a:pt x="48" y="4"/>
                    <a:pt x="55" y="17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3" name="Freeform 232"/>
            <p:cNvSpPr/>
            <p:nvPr/>
          </p:nvSpPr>
          <p:spPr bwMode="auto">
            <a:xfrm>
              <a:off x="-13272992" y="-7173352"/>
              <a:ext cx="187085" cy="189033"/>
            </a:xfrm>
            <a:custGeom>
              <a:avLst/>
              <a:gdLst>
                <a:gd name="T0" fmla="*/ 56 w 64"/>
                <a:gd name="T1" fmla="*/ 17 h 63"/>
                <a:gd name="T2" fmla="*/ 46 w 64"/>
                <a:gd name="T3" fmla="*/ 55 h 63"/>
                <a:gd name="T4" fmla="*/ 8 w 64"/>
                <a:gd name="T5" fmla="*/ 46 h 63"/>
                <a:gd name="T6" fmla="*/ 18 w 64"/>
                <a:gd name="T7" fmla="*/ 8 h 63"/>
                <a:gd name="T8" fmla="*/ 56 w 64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3">
                  <a:moveTo>
                    <a:pt x="56" y="17"/>
                  </a:moveTo>
                  <a:cubicBezTo>
                    <a:pt x="64" y="30"/>
                    <a:pt x="60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8" y="8"/>
                  </a:cubicBezTo>
                  <a:cubicBezTo>
                    <a:pt x="31" y="0"/>
                    <a:pt x="48" y="4"/>
                    <a:pt x="56" y="17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4" name="Freeform 233"/>
            <p:cNvSpPr/>
            <p:nvPr/>
          </p:nvSpPr>
          <p:spPr bwMode="auto">
            <a:xfrm>
              <a:off x="-13961193" y="-7959863"/>
              <a:ext cx="187085" cy="192406"/>
            </a:xfrm>
            <a:custGeom>
              <a:avLst/>
              <a:gdLst>
                <a:gd name="T0" fmla="*/ 55 w 63"/>
                <a:gd name="T1" fmla="*/ 18 h 64"/>
                <a:gd name="T2" fmla="*/ 46 w 63"/>
                <a:gd name="T3" fmla="*/ 56 h 64"/>
                <a:gd name="T4" fmla="*/ 7 w 63"/>
                <a:gd name="T5" fmla="*/ 46 h 64"/>
                <a:gd name="T6" fmla="*/ 17 w 63"/>
                <a:gd name="T7" fmla="*/ 8 h 64"/>
                <a:gd name="T8" fmla="*/ 55 w 63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55" y="18"/>
                  </a:moveTo>
                  <a:cubicBezTo>
                    <a:pt x="63" y="31"/>
                    <a:pt x="59" y="48"/>
                    <a:pt x="46" y="56"/>
                  </a:cubicBezTo>
                  <a:cubicBezTo>
                    <a:pt x="33" y="64"/>
                    <a:pt x="15" y="60"/>
                    <a:pt x="7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8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5" name="Freeform 234"/>
            <p:cNvSpPr/>
            <p:nvPr/>
          </p:nvSpPr>
          <p:spPr bwMode="auto">
            <a:xfrm>
              <a:off x="-13627114" y="-7558168"/>
              <a:ext cx="187085" cy="189033"/>
            </a:xfrm>
            <a:custGeom>
              <a:avLst/>
              <a:gdLst>
                <a:gd name="T0" fmla="*/ 56 w 64"/>
                <a:gd name="T1" fmla="*/ 18 h 64"/>
                <a:gd name="T2" fmla="*/ 46 w 64"/>
                <a:gd name="T3" fmla="*/ 56 h 64"/>
                <a:gd name="T4" fmla="*/ 8 w 64"/>
                <a:gd name="T5" fmla="*/ 47 h 64"/>
                <a:gd name="T6" fmla="*/ 18 w 64"/>
                <a:gd name="T7" fmla="*/ 8 h 64"/>
                <a:gd name="T8" fmla="*/ 56 w 64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8"/>
                  </a:moveTo>
                  <a:cubicBezTo>
                    <a:pt x="64" y="31"/>
                    <a:pt x="60" y="48"/>
                    <a:pt x="46" y="56"/>
                  </a:cubicBezTo>
                  <a:cubicBezTo>
                    <a:pt x="33" y="64"/>
                    <a:pt x="16" y="60"/>
                    <a:pt x="8" y="47"/>
                  </a:cubicBezTo>
                  <a:cubicBezTo>
                    <a:pt x="0" y="33"/>
                    <a:pt x="4" y="16"/>
                    <a:pt x="18" y="8"/>
                  </a:cubicBezTo>
                  <a:cubicBezTo>
                    <a:pt x="31" y="0"/>
                    <a:pt x="48" y="5"/>
                    <a:pt x="56" y="18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6" name="Freeform 235"/>
            <p:cNvSpPr/>
            <p:nvPr/>
          </p:nvSpPr>
          <p:spPr bwMode="auto">
            <a:xfrm>
              <a:off x="-12524653" y="-8037500"/>
              <a:ext cx="187085" cy="185656"/>
            </a:xfrm>
            <a:custGeom>
              <a:avLst/>
              <a:gdLst>
                <a:gd name="T0" fmla="*/ 56 w 64"/>
                <a:gd name="T1" fmla="*/ 17 h 63"/>
                <a:gd name="T2" fmla="*/ 46 w 64"/>
                <a:gd name="T3" fmla="*/ 55 h 63"/>
                <a:gd name="T4" fmla="*/ 8 w 64"/>
                <a:gd name="T5" fmla="*/ 46 h 63"/>
                <a:gd name="T6" fmla="*/ 18 w 64"/>
                <a:gd name="T7" fmla="*/ 8 h 63"/>
                <a:gd name="T8" fmla="*/ 56 w 64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3">
                  <a:moveTo>
                    <a:pt x="56" y="17"/>
                  </a:moveTo>
                  <a:cubicBezTo>
                    <a:pt x="64" y="30"/>
                    <a:pt x="60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8" y="8"/>
                  </a:cubicBezTo>
                  <a:cubicBezTo>
                    <a:pt x="31" y="0"/>
                    <a:pt x="48" y="4"/>
                    <a:pt x="56" y="17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7" name="Freeform 236"/>
            <p:cNvSpPr/>
            <p:nvPr/>
          </p:nvSpPr>
          <p:spPr bwMode="auto">
            <a:xfrm>
              <a:off x="-12992364" y="-8381809"/>
              <a:ext cx="187085" cy="189033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6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8"/>
                    <a:pt x="46" y="56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8" name="Freeform 237"/>
            <p:cNvSpPr/>
            <p:nvPr/>
          </p:nvSpPr>
          <p:spPr bwMode="auto">
            <a:xfrm>
              <a:off x="-12411063" y="-7537914"/>
              <a:ext cx="187085" cy="189033"/>
            </a:xfrm>
            <a:custGeom>
              <a:avLst/>
              <a:gdLst>
                <a:gd name="T0" fmla="*/ 56 w 64"/>
                <a:gd name="T1" fmla="*/ 18 h 64"/>
                <a:gd name="T2" fmla="*/ 46 w 64"/>
                <a:gd name="T3" fmla="*/ 56 h 64"/>
                <a:gd name="T4" fmla="*/ 8 w 64"/>
                <a:gd name="T5" fmla="*/ 47 h 64"/>
                <a:gd name="T6" fmla="*/ 17 w 64"/>
                <a:gd name="T7" fmla="*/ 8 h 64"/>
                <a:gd name="T8" fmla="*/ 56 w 64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8"/>
                  </a:moveTo>
                  <a:cubicBezTo>
                    <a:pt x="64" y="31"/>
                    <a:pt x="59" y="48"/>
                    <a:pt x="46" y="56"/>
                  </a:cubicBezTo>
                  <a:cubicBezTo>
                    <a:pt x="33" y="64"/>
                    <a:pt x="16" y="60"/>
                    <a:pt x="8" y="47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1" y="0"/>
                    <a:pt x="48" y="5"/>
                    <a:pt x="56" y="18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29" name="Freeform 238"/>
            <p:cNvSpPr/>
            <p:nvPr/>
          </p:nvSpPr>
          <p:spPr bwMode="auto">
            <a:xfrm>
              <a:off x="-12163846" y="-9347224"/>
              <a:ext cx="187085" cy="189033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5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0" name="Freeform 239"/>
            <p:cNvSpPr/>
            <p:nvPr/>
          </p:nvSpPr>
          <p:spPr bwMode="auto">
            <a:xfrm>
              <a:off x="-11889899" y="-8891522"/>
              <a:ext cx="187085" cy="192406"/>
            </a:xfrm>
            <a:custGeom>
              <a:avLst/>
              <a:gdLst>
                <a:gd name="T0" fmla="*/ 55 w 63"/>
                <a:gd name="T1" fmla="*/ 17 h 64"/>
                <a:gd name="T2" fmla="*/ 46 w 63"/>
                <a:gd name="T3" fmla="*/ 56 h 64"/>
                <a:gd name="T4" fmla="*/ 7 w 63"/>
                <a:gd name="T5" fmla="*/ 46 h 64"/>
                <a:gd name="T6" fmla="*/ 17 w 63"/>
                <a:gd name="T7" fmla="*/ 8 h 64"/>
                <a:gd name="T8" fmla="*/ 55 w 63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55" y="17"/>
                  </a:moveTo>
                  <a:cubicBezTo>
                    <a:pt x="63" y="31"/>
                    <a:pt x="59" y="48"/>
                    <a:pt x="46" y="56"/>
                  </a:cubicBezTo>
                  <a:cubicBezTo>
                    <a:pt x="33" y="64"/>
                    <a:pt x="15" y="59"/>
                    <a:pt x="7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1" name="Freeform 240"/>
            <p:cNvSpPr/>
            <p:nvPr/>
          </p:nvSpPr>
          <p:spPr bwMode="auto">
            <a:xfrm>
              <a:off x="-11602593" y="-8408814"/>
              <a:ext cx="187085" cy="192406"/>
            </a:xfrm>
            <a:custGeom>
              <a:avLst/>
              <a:gdLst>
                <a:gd name="T0" fmla="*/ 56 w 64"/>
                <a:gd name="T1" fmla="*/ 17 h 64"/>
                <a:gd name="T2" fmla="*/ 47 w 64"/>
                <a:gd name="T3" fmla="*/ 56 h 64"/>
                <a:gd name="T4" fmla="*/ 8 w 64"/>
                <a:gd name="T5" fmla="*/ 46 h 64"/>
                <a:gd name="T6" fmla="*/ 18 w 64"/>
                <a:gd name="T7" fmla="*/ 8 h 64"/>
                <a:gd name="T8" fmla="*/ 56 w 64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7"/>
                  </a:moveTo>
                  <a:cubicBezTo>
                    <a:pt x="64" y="31"/>
                    <a:pt x="60" y="48"/>
                    <a:pt x="47" y="56"/>
                  </a:cubicBezTo>
                  <a:cubicBezTo>
                    <a:pt x="33" y="64"/>
                    <a:pt x="16" y="59"/>
                    <a:pt x="8" y="46"/>
                  </a:cubicBezTo>
                  <a:cubicBezTo>
                    <a:pt x="0" y="33"/>
                    <a:pt x="5" y="16"/>
                    <a:pt x="18" y="8"/>
                  </a:cubicBezTo>
                  <a:cubicBezTo>
                    <a:pt x="31" y="0"/>
                    <a:pt x="48" y="4"/>
                    <a:pt x="56" y="17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2" name="Freeform 241"/>
            <p:cNvSpPr/>
            <p:nvPr/>
          </p:nvSpPr>
          <p:spPr bwMode="auto">
            <a:xfrm>
              <a:off x="-14154962" y="-7841717"/>
              <a:ext cx="287311" cy="1127443"/>
            </a:xfrm>
            <a:custGeom>
              <a:avLst/>
              <a:gdLst>
                <a:gd name="T0" fmla="*/ 1 w 43"/>
                <a:gd name="T1" fmla="*/ 334 h 334"/>
                <a:gd name="T2" fmla="*/ 43 w 43"/>
                <a:gd name="T3" fmla="*/ 1 h 334"/>
                <a:gd name="T4" fmla="*/ 41 w 43"/>
                <a:gd name="T5" fmla="*/ 0 h 334"/>
                <a:gd name="T6" fmla="*/ 0 w 43"/>
                <a:gd name="T7" fmla="*/ 333 h 334"/>
                <a:gd name="T8" fmla="*/ 1 w 43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4">
                  <a:moveTo>
                    <a:pt x="1" y="334"/>
                  </a:moveTo>
                  <a:lnTo>
                    <a:pt x="43" y="1"/>
                  </a:lnTo>
                  <a:lnTo>
                    <a:pt x="41" y="0"/>
                  </a:lnTo>
                  <a:lnTo>
                    <a:pt x="0" y="333"/>
                  </a:lnTo>
                  <a:lnTo>
                    <a:pt x="1" y="334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3" name="Freeform 242"/>
            <p:cNvSpPr/>
            <p:nvPr/>
          </p:nvSpPr>
          <p:spPr bwMode="auto">
            <a:xfrm>
              <a:off x="-14154962" y="-7841717"/>
              <a:ext cx="287311" cy="1127443"/>
            </a:xfrm>
            <a:custGeom>
              <a:avLst/>
              <a:gdLst>
                <a:gd name="T0" fmla="*/ 1 w 43"/>
                <a:gd name="T1" fmla="*/ 334 h 334"/>
                <a:gd name="T2" fmla="*/ 43 w 43"/>
                <a:gd name="T3" fmla="*/ 1 h 334"/>
                <a:gd name="T4" fmla="*/ 41 w 43"/>
                <a:gd name="T5" fmla="*/ 0 h 334"/>
                <a:gd name="T6" fmla="*/ 0 w 43"/>
                <a:gd name="T7" fmla="*/ 33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34">
                  <a:moveTo>
                    <a:pt x="1" y="334"/>
                  </a:moveTo>
                  <a:lnTo>
                    <a:pt x="43" y="1"/>
                  </a:lnTo>
                  <a:lnTo>
                    <a:pt x="41" y="0"/>
                  </a:lnTo>
                  <a:lnTo>
                    <a:pt x="0" y="333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4" name="Freeform 243"/>
            <p:cNvSpPr/>
            <p:nvPr/>
          </p:nvSpPr>
          <p:spPr bwMode="auto">
            <a:xfrm>
              <a:off x="-13827562" y="-8290669"/>
              <a:ext cx="935423" cy="405069"/>
            </a:xfrm>
            <a:custGeom>
              <a:avLst/>
              <a:gdLst>
                <a:gd name="T0" fmla="*/ 0 w 140"/>
                <a:gd name="T1" fmla="*/ 120 h 120"/>
                <a:gd name="T2" fmla="*/ 140 w 140"/>
                <a:gd name="T3" fmla="*/ 3 h 120"/>
                <a:gd name="T4" fmla="*/ 139 w 140"/>
                <a:gd name="T5" fmla="*/ 0 h 120"/>
                <a:gd name="T6" fmla="*/ 0 w 140"/>
                <a:gd name="T7" fmla="*/ 117 h 120"/>
                <a:gd name="T8" fmla="*/ 0 w 14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20">
                  <a:moveTo>
                    <a:pt x="0" y="120"/>
                  </a:moveTo>
                  <a:lnTo>
                    <a:pt x="140" y="3"/>
                  </a:lnTo>
                  <a:lnTo>
                    <a:pt x="139" y="0"/>
                  </a:lnTo>
                  <a:lnTo>
                    <a:pt x="0" y="11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5" name="Freeform 244"/>
            <p:cNvSpPr/>
            <p:nvPr/>
          </p:nvSpPr>
          <p:spPr bwMode="auto">
            <a:xfrm>
              <a:off x="-13827562" y="-8290669"/>
              <a:ext cx="935423" cy="405069"/>
            </a:xfrm>
            <a:custGeom>
              <a:avLst/>
              <a:gdLst>
                <a:gd name="T0" fmla="*/ 0 w 140"/>
                <a:gd name="T1" fmla="*/ 120 h 120"/>
                <a:gd name="T2" fmla="*/ 140 w 140"/>
                <a:gd name="T3" fmla="*/ 3 h 120"/>
                <a:gd name="T4" fmla="*/ 139 w 140"/>
                <a:gd name="T5" fmla="*/ 0 h 120"/>
                <a:gd name="T6" fmla="*/ 0 w 140"/>
                <a:gd name="T7" fmla="*/ 11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20">
                  <a:moveTo>
                    <a:pt x="0" y="120"/>
                  </a:moveTo>
                  <a:lnTo>
                    <a:pt x="140" y="3"/>
                  </a:lnTo>
                  <a:lnTo>
                    <a:pt x="139" y="0"/>
                  </a:lnTo>
                  <a:lnTo>
                    <a:pt x="0" y="117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6" name="Freeform 245"/>
            <p:cNvSpPr/>
            <p:nvPr/>
          </p:nvSpPr>
          <p:spPr bwMode="auto">
            <a:xfrm>
              <a:off x="-12898822" y="-8800380"/>
              <a:ext cx="1102465" cy="519839"/>
            </a:xfrm>
            <a:custGeom>
              <a:avLst/>
              <a:gdLst>
                <a:gd name="T0" fmla="*/ 164 w 165"/>
                <a:gd name="T1" fmla="*/ 0 h 154"/>
                <a:gd name="T2" fmla="*/ 0 w 165"/>
                <a:gd name="T3" fmla="*/ 151 h 154"/>
                <a:gd name="T4" fmla="*/ 1 w 165"/>
                <a:gd name="T5" fmla="*/ 154 h 154"/>
                <a:gd name="T6" fmla="*/ 165 w 165"/>
                <a:gd name="T7" fmla="*/ 3 h 154"/>
                <a:gd name="T8" fmla="*/ 164 w 165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4">
                  <a:moveTo>
                    <a:pt x="164" y="0"/>
                  </a:moveTo>
                  <a:lnTo>
                    <a:pt x="0" y="151"/>
                  </a:lnTo>
                  <a:lnTo>
                    <a:pt x="1" y="154"/>
                  </a:lnTo>
                  <a:lnTo>
                    <a:pt x="165" y="3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7" name="Freeform 246"/>
            <p:cNvSpPr/>
            <p:nvPr/>
          </p:nvSpPr>
          <p:spPr bwMode="auto">
            <a:xfrm>
              <a:off x="-12898822" y="-8800380"/>
              <a:ext cx="1102465" cy="519839"/>
            </a:xfrm>
            <a:custGeom>
              <a:avLst/>
              <a:gdLst>
                <a:gd name="T0" fmla="*/ 164 w 165"/>
                <a:gd name="T1" fmla="*/ 0 h 154"/>
                <a:gd name="T2" fmla="*/ 0 w 165"/>
                <a:gd name="T3" fmla="*/ 151 h 154"/>
                <a:gd name="T4" fmla="*/ 1 w 165"/>
                <a:gd name="T5" fmla="*/ 154 h 154"/>
                <a:gd name="T6" fmla="*/ 165 w 165"/>
                <a:gd name="T7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54">
                  <a:moveTo>
                    <a:pt x="164" y="0"/>
                  </a:moveTo>
                  <a:lnTo>
                    <a:pt x="0" y="151"/>
                  </a:lnTo>
                  <a:lnTo>
                    <a:pt x="1" y="154"/>
                  </a:lnTo>
                  <a:lnTo>
                    <a:pt x="165" y="3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8" name="Freeform 247"/>
            <p:cNvSpPr/>
            <p:nvPr/>
          </p:nvSpPr>
          <p:spPr bwMode="auto">
            <a:xfrm>
              <a:off x="-14442269" y="-7099089"/>
              <a:ext cx="1262824" cy="27005"/>
            </a:xfrm>
            <a:custGeom>
              <a:avLst/>
              <a:gdLst>
                <a:gd name="T0" fmla="*/ 0 w 189"/>
                <a:gd name="T1" fmla="*/ 4 h 8"/>
                <a:gd name="T2" fmla="*/ 189 w 189"/>
                <a:gd name="T3" fmla="*/ 8 h 8"/>
                <a:gd name="T4" fmla="*/ 189 w 189"/>
                <a:gd name="T5" fmla="*/ 5 h 8"/>
                <a:gd name="T6" fmla="*/ 0 w 189"/>
                <a:gd name="T7" fmla="*/ 0 h 8"/>
                <a:gd name="T8" fmla="*/ 0 w 18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8">
                  <a:moveTo>
                    <a:pt x="0" y="4"/>
                  </a:moveTo>
                  <a:lnTo>
                    <a:pt x="189" y="8"/>
                  </a:lnTo>
                  <a:lnTo>
                    <a:pt x="189" y="5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39" name="Freeform 248"/>
            <p:cNvSpPr/>
            <p:nvPr/>
          </p:nvSpPr>
          <p:spPr bwMode="auto">
            <a:xfrm>
              <a:off x="-14442269" y="-7099089"/>
              <a:ext cx="1262824" cy="27005"/>
            </a:xfrm>
            <a:custGeom>
              <a:avLst/>
              <a:gdLst>
                <a:gd name="T0" fmla="*/ 0 w 189"/>
                <a:gd name="T1" fmla="*/ 4 h 8"/>
                <a:gd name="T2" fmla="*/ 189 w 189"/>
                <a:gd name="T3" fmla="*/ 8 h 8"/>
                <a:gd name="T4" fmla="*/ 189 w 189"/>
                <a:gd name="T5" fmla="*/ 5 h 8"/>
                <a:gd name="T6" fmla="*/ 0 w 18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8">
                  <a:moveTo>
                    <a:pt x="0" y="4"/>
                  </a:moveTo>
                  <a:lnTo>
                    <a:pt x="189" y="8"/>
                  </a:lnTo>
                  <a:lnTo>
                    <a:pt x="189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0" name="Freeform 249"/>
            <p:cNvSpPr/>
            <p:nvPr/>
          </p:nvSpPr>
          <p:spPr bwMode="auto">
            <a:xfrm>
              <a:off x="-13179449" y="-7949735"/>
              <a:ext cx="755023" cy="874273"/>
            </a:xfrm>
            <a:custGeom>
              <a:avLst/>
              <a:gdLst>
                <a:gd name="T0" fmla="*/ 111 w 113"/>
                <a:gd name="T1" fmla="*/ 0 h 259"/>
                <a:gd name="T2" fmla="*/ 0 w 113"/>
                <a:gd name="T3" fmla="*/ 257 h 259"/>
                <a:gd name="T4" fmla="*/ 1 w 113"/>
                <a:gd name="T5" fmla="*/ 259 h 259"/>
                <a:gd name="T6" fmla="*/ 113 w 113"/>
                <a:gd name="T7" fmla="*/ 3 h 259"/>
                <a:gd name="T8" fmla="*/ 111 w 113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259">
                  <a:moveTo>
                    <a:pt x="111" y="0"/>
                  </a:moveTo>
                  <a:lnTo>
                    <a:pt x="0" y="257"/>
                  </a:lnTo>
                  <a:lnTo>
                    <a:pt x="1" y="259"/>
                  </a:lnTo>
                  <a:lnTo>
                    <a:pt x="113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1" name="Freeform 250"/>
            <p:cNvSpPr/>
            <p:nvPr/>
          </p:nvSpPr>
          <p:spPr bwMode="auto">
            <a:xfrm>
              <a:off x="-13179449" y="-7949735"/>
              <a:ext cx="755023" cy="874273"/>
            </a:xfrm>
            <a:custGeom>
              <a:avLst/>
              <a:gdLst>
                <a:gd name="T0" fmla="*/ 111 w 113"/>
                <a:gd name="T1" fmla="*/ 0 h 259"/>
                <a:gd name="T2" fmla="*/ 0 w 113"/>
                <a:gd name="T3" fmla="*/ 257 h 259"/>
                <a:gd name="T4" fmla="*/ 1 w 113"/>
                <a:gd name="T5" fmla="*/ 259 h 259"/>
                <a:gd name="T6" fmla="*/ 113 w 113"/>
                <a:gd name="T7" fmla="*/ 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259">
                  <a:moveTo>
                    <a:pt x="111" y="0"/>
                  </a:moveTo>
                  <a:lnTo>
                    <a:pt x="0" y="257"/>
                  </a:lnTo>
                  <a:lnTo>
                    <a:pt x="1" y="259"/>
                  </a:lnTo>
                  <a:lnTo>
                    <a:pt x="113" y="3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2" name="Freeform 251"/>
            <p:cNvSpPr/>
            <p:nvPr/>
          </p:nvSpPr>
          <p:spPr bwMode="auto">
            <a:xfrm>
              <a:off x="-12437790" y="-9256084"/>
              <a:ext cx="374169" cy="1313099"/>
            </a:xfrm>
            <a:custGeom>
              <a:avLst/>
              <a:gdLst>
                <a:gd name="T0" fmla="*/ 54 w 56"/>
                <a:gd name="T1" fmla="*/ 0 h 389"/>
                <a:gd name="T2" fmla="*/ 0 w 56"/>
                <a:gd name="T3" fmla="*/ 388 h 389"/>
                <a:gd name="T4" fmla="*/ 2 w 56"/>
                <a:gd name="T5" fmla="*/ 389 h 389"/>
                <a:gd name="T6" fmla="*/ 56 w 56"/>
                <a:gd name="T7" fmla="*/ 1 h 389"/>
                <a:gd name="T8" fmla="*/ 54 w 56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89">
                  <a:moveTo>
                    <a:pt x="54" y="0"/>
                  </a:moveTo>
                  <a:lnTo>
                    <a:pt x="0" y="388"/>
                  </a:lnTo>
                  <a:lnTo>
                    <a:pt x="2" y="389"/>
                  </a:lnTo>
                  <a:lnTo>
                    <a:pt x="56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3" name="Freeform 252"/>
            <p:cNvSpPr/>
            <p:nvPr/>
          </p:nvSpPr>
          <p:spPr bwMode="auto">
            <a:xfrm>
              <a:off x="-12437790" y="-9256084"/>
              <a:ext cx="374169" cy="1313099"/>
            </a:xfrm>
            <a:custGeom>
              <a:avLst/>
              <a:gdLst>
                <a:gd name="T0" fmla="*/ 54 w 56"/>
                <a:gd name="T1" fmla="*/ 0 h 389"/>
                <a:gd name="T2" fmla="*/ 0 w 56"/>
                <a:gd name="T3" fmla="*/ 388 h 389"/>
                <a:gd name="T4" fmla="*/ 2 w 56"/>
                <a:gd name="T5" fmla="*/ 389 h 389"/>
                <a:gd name="T6" fmla="*/ 56 w 56"/>
                <a:gd name="T7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89">
                  <a:moveTo>
                    <a:pt x="54" y="0"/>
                  </a:moveTo>
                  <a:lnTo>
                    <a:pt x="0" y="388"/>
                  </a:lnTo>
                  <a:lnTo>
                    <a:pt x="2" y="389"/>
                  </a:lnTo>
                  <a:lnTo>
                    <a:pt x="56" y="1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4" name="Freeform 253"/>
            <p:cNvSpPr/>
            <p:nvPr/>
          </p:nvSpPr>
          <p:spPr bwMode="auto">
            <a:xfrm>
              <a:off x="-12324205" y="-8317674"/>
              <a:ext cx="821838" cy="877650"/>
            </a:xfrm>
            <a:custGeom>
              <a:avLst/>
              <a:gdLst>
                <a:gd name="T0" fmla="*/ 122 w 123"/>
                <a:gd name="T1" fmla="*/ 0 h 260"/>
                <a:gd name="T2" fmla="*/ 0 w 123"/>
                <a:gd name="T3" fmla="*/ 258 h 260"/>
                <a:gd name="T4" fmla="*/ 1 w 123"/>
                <a:gd name="T5" fmla="*/ 260 h 260"/>
                <a:gd name="T6" fmla="*/ 123 w 123"/>
                <a:gd name="T7" fmla="*/ 2 h 260"/>
                <a:gd name="T8" fmla="*/ 122 w 123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60">
                  <a:moveTo>
                    <a:pt x="122" y="0"/>
                  </a:moveTo>
                  <a:lnTo>
                    <a:pt x="0" y="258"/>
                  </a:lnTo>
                  <a:lnTo>
                    <a:pt x="1" y="260"/>
                  </a:lnTo>
                  <a:lnTo>
                    <a:pt x="123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5" name="Freeform 254"/>
            <p:cNvSpPr/>
            <p:nvPr/>
          </p:nvSpPr>
          <p:spPr bwMode="auto">
            <a:xfrm>
              <a:off x="-12324205" y="-8317674"/>
              <a:ext cx="821838" cy="877650"/>
            </a:xfrm>
            <a:custGeom>
              <a:avLst/>
              <a:gdLst>
                <a:gd name="T0" fmla="*/ 122 w 123"/>
                <a:gd name="T1" fmla="*/ 0 h 260"/>
                <a:gd name="T2" fmla="*/ 0 w 123"/>
                <a:gd name="T3" fmla="*/ 258 h 260"/>
                <a:gd name="T4" fmla="*/ 1 w 123"/>
                <a:gd name="T5" fmla="*/ 260 h 260"/>
                <a:gd name="T6" fmla="*/ 123 w 123"/>
                <a:gd name="T7" fmla="*/ 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260">
                  <a:moveTo>
                    <a:pt x="122" y="0"/>
                  </a:moveTo>
                  <a:lnTo>
                    <a:pt x="0" y="258"/>
                  </a:lnTo>
                  <a:lnTo>
                    <a:pt x="1" y="260"/>
                  </a:lnTo>
                  <a:lnTo>
                    <a:pt x="123" y="2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6" name="Freeform 255"/>
            <p:cNvSpPr/>
            <p:nvPr/>
          </p:nvSpPr>
          <p:spPr bwMode="auto">
            <a:xfrm>
              <a:off x="-13540255" y="-7480531"/>
              <a:ext cx="1222734" cy="43882"/>
            </a:xfrm>
            <a:custGeom>
              <a:avLst/>
              <a:gdLst>
                <a:gd name="T0" fmla="*/ 0 w 183"/>
                <a:gd name="T1" fmla="*/ 4 h 13"/>
                <a:gd name="T2" fmla="*/ 183 w 183"/>
                <a:gd name="T3" fmla="*/ 13 h 13"/>
                <a:gd name="T4" fmla="*/ 183 w 183"/>
                <a:gd name="T5" fmla="*/ 9 h 13"/>
                <a:gd name="T6" fmla="*/ 0 w 183"/>
                <a:gd name="T7" fmla="*/ 0 h 13"/>
                <a:gd name="T8" fmla="*/ 0 w 183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">
                  <a:moveTo>
                    <a:pt x="0" y="4"/>
                  </a:moveTo>
                  <a:lnTo>
                    <a:pt x="183" y="13"/>
                  </a:lnTo>
                  <a:lnTo>
                    <a:pt x="183" y="9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7" name="Freeform 256"/>
            <p:cNvSpPr/>
            <p:nvPr/>
          </p:nvSpPr>
          <p:spPr bwMode="auto">
            <a:xfrm>
              <a:off x="-13540255" y="-7480531"/>
              <a:ext cx="1222734" cy="43882"/>
            </a:xfrm>
            <a:custGeom>
              <a:avLst/>
              <a:gdLst>
                <a:gd name="T0" fmla="*/ 0 w 183"/>
                <a:gd name="T1" fmla="*/ 4 h 13"/>
                <a:gd name="T2" fmla="*/ 183 w 183"/>
                <a:gd name="T3" fmla="*/ 13 h 13"/>
                <a:gd name="T4" fmla="*/ 183 w 183"/>
                <a:gd name="T5" fmla="*/ 9 h 13"/>
                <a:gd name="T6" fmla="*/ 0 w 18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3">
                  <a:moveTo>
                    <a:pt x="0" y="4"/>
                  </a:moveTo>
                  <a:lnTo>
                    <a:pt x="183" y="13"/>
                  </a:lnTo>
                  <a:lnTo>
                    <a:pt x="183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8" name="Freeform 257"/>
            <p:cNvSpPr/>
            <p:nvPr/>
          </p:nvSpPr>
          <p:spPr bwMode="auto">
            <a:xfrm>
              <a:off x="-13947830" y="-7477154"/>
              <a:ext cx="414259" cy="1225334"/>
            </a:xfrm>
            <a:custGeom>
              <a:avLst/>
              <a:gdLst>
                <a:gd name="T0" fmla="*/ 2 w 62"/>
                <a:gd name="T1" fmla="*/ 363 h 363"/>
                <a:gd name="T2" fmla="*/ 62 w 62"/>
                <a:gd name="T3" fmla="*/ 1 h 363"/>
                <a:gd name="T4" fmla="*/ 60 w 62"/>
                <a:gd name="T5" fmla="*/ 0 h 363"/>
                <a:gd name="T6" fmla="*/ 0 w 62"/>
                <a:gd name="T7" fmla="*/ 362 h 363"/>
                <a:gd name="T8" fmla="*/ 2 w 62"/>
                <a:gd name="T9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63">
                  <a:moveTo>
                    <a:pt x="2" y="363"/>
                  </a:moveTo>
                  <a:lnTo>
                    <a:pt x="62" y="1"/>
                  </a:lnTo>
                  <a:lnTo>
                    <a:pt x="60" y="0"/>
                  </a:lnTo>
                  <a:lnTo>
                    <a:pt x="0" y="362"/>
                  </a:lnTo>
                  <a:lnTo>
                    <a:pt x="2" y="363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49" name="Freeform 258"/>
            <p:cNvSpPr/>
            <p:nvPr/>
          </p:nvSpPr>
          <p:spPr bwMode="auto">
            <a:xfrm>
              <a:off x="-13947830" y="-7477154"/>
              <a:ext cx="414259" cy="1225334"/>
            </a:xfrm>
            <a:custGeom>
              <a:avLst/>
              <a:gdLst>
                <a:gd name="T0" fmla="*/ 2 w 62"/>
                <a:gd name="T1" fmla="*/ 363 h 363"/>
                <a:gd name="T2" fmla="*/ 62 w 62"/>
                <a:gd name="T3" fmla="*/ 1 h 363"/>
                <a:gd name="T4" fmla="*/ 60 w 62"/>
                <a:gd name="T5" fmla="*/ 0 h 363"/>
                <a:gd name="T6" fmla="*/ 0 w 62"/>
                <a:gd name="T7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363">
                  <a:moveTo>
                    <a:pt x="2" y="363"/>
                  </a:moveTo>
                  <a:lnTo>
                    <a:pt x="62" y="1"/>
                  </a:lnTo>
                  <a:lnTo>
                    <a:pt x="60" y="0"/>
                  </a:lnTo>
                  <a:lnTo>
                    <a:pt x="0" y="362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0" name="Freeform 259"/>
            <p:cNvSpPr/>
            <p:nvPr/>
          </p:nvSpPr>
          <p:spPr bwMode="auto">
            <a:xfrm>
              <a:off x="-14555858" y="-14569243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3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3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1" name="Freeform 260"/>
            <p:cNvSpPr/>
            <p:nvPr/>
          </p:nvSpPr>
          <p:spPr bwMode="auto">
            <a:xfrm>
              <a:off x="-14555858" y="-14569243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3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3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2" name="Freeform 261"/>
            <p:cNvSpPr/>
            <p:nvPr/>
          </p:nvSpPr>
          <p:spPr bwMode="auto">
            <a:xfrm>
              <a:off x="-14669443" y="-14623252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2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2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3" name="Freeform 262"/>
            <p:cNvSpPr/>
            <p:nvPr/>
          </p:nvSpPr>
          <p:spPr bwMode="auto">
            <a:xfrm>
              <a:off x="-14669443" y="-14623252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2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2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4" name="Freeform 263"/>
            <p:cNvSpPr/>
            <p:nvPr/>
          </p:nvSpPr>
          <p:spPr bwMode="auto">
            <a:xfrm>
              <a:off x="-13914425" y="-14113539"/>
              <a:ext cx="3828557" cy="1232085"/>
            </a:xfrm>
            <a:custGeom>
              <a:avLst/>
              <a:gdLst>
                <a:gd name="T0" fmla="*/ 563 w 573"/>
                <a:gd name="T1" fmla="*/ 0 h 365"/>
                <a:gd name="T2" fmla="*/ 0 w 573"/>
                <a:gd name="T3" fmla="*/ 282 h 365"/>
                <a:gd name="T4" fmla="*/ 10 w 573"/>
                <a:gd name="T5" fmla="*/ 365 h 365"/>
                <a:gd name="T6" fmla="*/ 573 w 573"/>
                <a:gd name="T7" fmla="*/ 82 h 365"/>
                <a:gd name="T8" fmla="*/ 563 w 573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65">
                  <a:moveTo>
                    <a:pt x="563" y="0"/>
                  </a:moveTo>
                  <a:lnTo>
                    <a:pt x="0" y="282"/>
                  </a:lnTo>
                  <a:lnTo>
                    <a:pt x="10" y="365"/>
                  </a:lnTo>
                  <a:lnTo>
                    <a:pt x="573" y="82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5" name="Freeform 264"/>
            <p:cNvSpPr/>
            <p:nvPr/>
          </p:nvSpPr>
          <p:spPr bwMode="auto">
            <a:xfrm>
              <a:off x="-13914425" y="-14113539"/>
              <a:ext cx="3828557" cy="1232085"/>
            </a:xfrm>
            <a:custGeom>
              <a:avLst/>
              <a:gdLst>
                <a:gd name="T0" fmla="*/ 563 w 573"/>
                <a:gd name="T1" fmla="*/ 0 h 365"/>
                <a:gd name="T2" fmla="*/ 0 w 573"/>
                <a:gd name="T3" fmla="*/ 282 h 365"/>
                <a:gd name="T4" fmla="*/ 10 w 573"/>
                <a:gd name="T5" fmla="*/ 365 h 365"/>
                <a:gd name="T6" fmla="*/ 573 w 573"/>
                <a:gd name="T7" fmla="*/ 82 h 365"/>
                <a:gd name="T8" fmla="*/ 563 w 573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65">
                  <a:moveTo>
                    <a:pt x="563" y="0"/>
                  </a:moveTo>
                  <a:lnTo>
                    <a:pt x="0" y="282"/>
                  </a:lnTo>
                  <a:lnTo>
                    <a:pt x="10" y="365"/>
                  </a:lnTo>
                  <a:lnTo>
                    <a:pt x="573" y="82"/>
                  </a:lnTo>
                  <a:lnTo>
                    <a:pt x="56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6" name="Freeform 265"/>
            <p:cNvSpPr/>
            <p:nvPr/>
          </p:nvSpPr>
          <p:spPr bwMode="auto">
            <a:xfrm>
              <a:off x="-13212855" y="-13485682"/>
              <a:ext cx="2639233" cy="789885"/>
            </a:xfrm>
            <a:custGeom>
              <a:avLst/>
              <a:gdLst>
                <a:gd name="T0" fmla="*/ 390 w 395"/>
                <a:gd name="T1" fmla="*/ 0 h 234"/>
                <a:gd name="T2" fmla="*/ 0 w 395"/>
                <a:gd name="T3" fmla="*/ 195 h 234"/>
                <a:gd name="T4" fmla="*/ 5 w 395"/>
                <a:gd name="T5" fmla="*/ 234 h 234"/>
                <a:gd name="T6" fmla="*/ 395 w 395"/>
                <a:gd name="T7" fmla="*/ 38 h 234"/>
                <a:gd name="T8" fmla="*/ 390 w 395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4">
                  <a:moveTo>
                    <a:pt x="390" y="0"/>
                  </a:moveTo>
                  <a:lnTo>
                    <a:pt x="0" y="195"/>
                  </a:lnTo>
                  <a:lnTo>
                    <a:pt x="5" y="234"/>
                  </a:lnTo>
                  <a:lnTo>
                    <a:pt x="395" y="38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7" name="Freeform 266"/>
            <p:cNvSpPr/>
            <p:nvPr/>
          </p:nvSpPr>
          <p:spPr bwMode="auto">
            <a:xfrm>
              <a:off x="-13212855" y="-13485682"/>
              <a:ext cx="2639233" cy="789885"/>
            </a:xfrm>
            <a:custGeom>
              <a:avLst/>
              <a:gdLst>
                <a:gd name="T0" fmla="*/ 390 w 395"/>
                <a:gd name="T1" fmla="*/ 0 h 234"/>
                <a:gd name="T2" fmla="*/ 0 w 395"/>
                <a:gd name="T3" fmla="*/ 195 h 234"/>
                <a:gd name="T4" fmla="*/ 5 w 395"/>
                <a:gd name="T5" fmla="*/ 234 h 234"/>
                <a:gd name="T6" fmla="*/ 395 w 395"/>
                <a:gd name="T7" fmla="*/ 38 h 234"/>
                <a:gd name="T8" fmla="*/ 390 w 395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4">
                  <a:moveTo>
                    <a:pt x="390" y="0"/>
                  </a:moveTo>
                  <a:lnTo>
                    <a:pt x="0" y="195"/>
                  </a:lnTo>
                  <a:lnTo>
                    <a:pt x="5" y="234"/>
                  </a:lnTo>
                  <a:lnTo>
                    <a:pt x="395" y="38"/>
                  </a:lnTo>
                  <a:lnTo>
                    <a:pt x="39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8" name="Freeform 267"/>
            <p:cNvSpPr/>
            <p:nvPr/>
          </p:nvSpPr>
          <p:spPr bwMode="auto">
            <a:xfrm>
              <a:off x="-12992364" y="-12675543"/>
              <a:ext cx="1316276" cy="432074"/>
            </a:xfrm>
            <a:custGeom>
              <a:avLst/>
              <a:gdLst>
                <a:gd name="T0" fmla="*/ 194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4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59" name="Freeform 268"/>
            <p:cNvSpPr/>
            <p:nvPr/>
          </p:nvSpPr>
          <p:spPr bwMode="auto">
            <a:xfrm>
              <a:off x="-12992364" y="-12675543"/>
              <a:ext cx="1316276" cy="432074"/>
            </a:xfrm>
            <a:custGeom>
              <a:avLst/>
              <a:gdLst>
                <a:gd name="T0" fmla="*/ 194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4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0" name="Freeform 269"/>
            <p:cNvSpPr/>
            <p:nvPr/>
          </p:nvSpPr>
          <p:spPr bwMode="auto">
            <a:xfrm>
              <a:off x="-12938912" y="-12473008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3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3" y="128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1" name="Freeform 270"/>
            <p:cNvSpPr/>
            <p:nvPr/>
          </p:nvSpPr>
          <p:spPr bwMode="auto">
            <a:xfrm>
              <a:off x="-12938912" y="-12473008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3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3" y="128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2" name="Freeform 271"/>
            <p:cNvSpPr/>
            <p:nvPr/>
          </p:nvSpPr>
          <p:spPr bwMode="auto">
            <a:xfrm>
              <a:off x="-12497926" y="-9205450"/>
              <a:ext cx="734976" cy="1441370"/>
            </a:xfrm>
            <a:custGeom>
              <a:avLst/>
              <a:gdLst>
                <a:gd name="T0" fmla="*/ 0 w 110"/>
                <a:gd name="T1" fmla="*/ 427 h 427"/>
                <a:gd name="T2" fmla="*/ 110 w 110"/>
                <a:gd name="T3" fmla="*/ 372 h 427"/>
                <a:gd name="T4" fmla="*/ 5 w 110"/>
                <a:gd name="T5" fmla="*/ 0 h 427"/>
                <a:gd name="T6" fmla="*/ 0 w 110"/>
                <a:gd name="T7" fmla="*/ 4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427">
                  <a:moveTo>
                    <a:pt x="0" y="427"/>
                  </a:moveTo>
                  <a:lnTo>
                    <a:pt x="110" y="372"/>
                  </a:lnTo>
                  <a:lnTo>
                    <a:pt x="5" y="0"/>
                  </a:lnTo>
                  <a:lnTo>
                    <a:pt x="0" y="427"/>
                  </a:lnTo>
                  <a:close/>
                </a:path>
              </a:pathLst>
            </a:custGeom>
            <a:solidFill>
              <a:srgbClr val="C2C923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3" name="Freeform 272"/>
            <p:cNvSpPr/>
            <p:nvPr/>
          </p:nvSpPr>
          <p:spPr bwMode="auto">
            <a:xfrm>
              <a:off x="-12030214" y="-9904196"/>
              <a:ext cx="841881" cy="1991591"/>
            </a:xfrm>
            <a:custGeom>
              <a:avLst/>
              <a:gdLst>
                <a:gd name="T0" fmla="*/ 16 w 126"/>
                <a:gd name="T1" fmla="*/ 590 h 590"/>
                <a:gd name="T2" fmla="*/ 126 w 126"/>
                <a:gd name="T3" fmla="*/ 536 h 590"/>
                <a:gd name="T4" fmla="*/ 0 w 126"/>
                <a:gd name="T5" fmla="*/ 0 h 590"/>
                <a:gd name="T6" fmla="*/ 16 w 126"/>
                <a:gd name="T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590">
                  <a:moveTo>
                    <a:pt x="16" y="590"/>
                  </a:moveTo>
                  <a:lnTo>
                    <a:pt x="126" y="536"/>
                  </a:lnTo>
                  <a:lnTo>
                    <a:pt x="0" y="0"/>
                  </a:lnTo>
                  <a:lnTo>
                    <a:pt x="16" y="590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4" name="Freeform 273"/>
            <p:cNvSpPr/>
            <p:nvPr/>
          </p:nvSpPr>
          <p:spPr bwMode="auto">
            <a:xfrm>
              <a:off x="-11395461" y="-9769173"/>
              <a:ext cx="775065" cy="1714793"/>
            </a:xfrm>
            <a:custGeom>
              <a:avLst/>
              <a:gdLst>
                <a:gd name="T0" fmla="*/ 6 w 116"/>
                <a:gd name="T1" fmla="*/ 508 h 508"/>
                <a:gd name="T2" fmla="*/ 116 w 116"/>
                <a:gd name="T3" fmla="*/ 453 h 508"/>
                <a:gd name="T4" fmla="*/ 0 w 116"/>
                <a:gd name="T5" fmla="*/ 0 h 508"/>
                <a:gd name="T6" fmla="*/ 6 w 116"/>
                <a:gd name="T7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508">
                  <a:moveTo>
                    <a:pt x="6" y="508"/>
                  </a:moveTo>
                  <a:lnTo>
                    <a:pt x="116" y="453"/>
                  </a:lnTo>
                  <a:lnTo>
                    <a:pt x="0" y="0"/>
                  </a:lnTo>
                  <a:lnTo>
                    <a:pt x="6" y="508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5" name="Freeform 274"/>
            <p:cNvSpPr/>
            <p:nvPr/>
          </p:nvSpPr>
          <p:spPr bwMode="auto">
            <a:xfrm>
              <a:off x="-10961159" y="-10471293"/>
              <a:ext cx="908697" cy="2275139"/>
            </a:xfrm>
            <a:custGeom>
              <a:avLst/>
              <a:gdLst>
                <a:gd name="T0" fmla="*/ 26 w 136"/>
                <a:gd name="T1" fmla="*/ 674 h 674"/>
                <a:gd name="T2" fmla="*/ 136 w 136"/>
                <a:gd name="T3" fmla="*/ 618 h 674"/>
                <a:gd name="T4" fmla="*/ 0 w 136"/>
                <a:gd name="T5" fmla="*/ 0 h 674"/>
                <a:gd name="T6" fmla="*/ 26 w 136"/>
                <a:gd name="T7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674">
                  <a:moveTo>
                    <a:pt x="26" y="674"/>
                  </a:moveTo>
                  <a:lnTo>
                    <a:pt x="136" y="618"/>
                  </a:lnTo>
                  <a:lnTo>
                    <a:pt x="0" y="0"/>
                  </a:lnTo>
                  <a:lnTo>
                    <a:pt x="26" y="674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6" name="Freeform 275"/>
            <p:cNvSpPr/>
            <p:nvPr/>
          </p:nvSpPr>
          <p:spPr bwMode="auto">
            <a:xfrm>
              <a:off x="-10212821" y="-9786049"/>
              <a:ext cx="734976" cy="1444747"/>
            </a:xfrm>
            <a:custGeom>
              <a:avLst/>
              <a:gdLst>
                <a:gd name="T0" fmla="*/ 0 w 110"/>
                <a:gd name="T1" fmla="*/ 428 h 428"/>
                <a:gd name="T2" fmla="*/ 110 w 110"/>
                <a:gd name="T3" fmla="*/ 372 h 428"/>
                <a:gd name="T4" fmla="*/ 5 w 110"/>
                <a:gd name="T5" fmla="*/ 0 h 428"/>
                <a:gd name="T6" fmla="*/ 0 w 110"/>
                <a:gd name="T7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428">
                  <a:moveTo>
                    <a:pt x="0" y="428"/>
                  </a:moveTo>
                  <a:lnTo>
                    <a:pt x="110" y="372"/>
                  </a:lnTo>
                  <a:lnTo>
                    <a:pt x="5" y="0"/>
                  </a:lnTo>
                  <a:lnTo>
                    <a:pt x="0" y="428"/>
                  </a:lnTo>
                  <a:close/>
                </a:path>
              </a:pathLst>
            </a:custGeom>
            <a:solidFill>
              <a:srgbClr val="FCB41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7" name="Freeform 276"/>
            <p:cNvSpPr/>
            <p:nvPr/>
          </p:nvSpPr>
          <p:spPr bwMode="auto">
            <a:xfrm>
              <a:off x="-9958920" y="-11311810"/>
              <a:ext cx="1049013" cy="2825357"/>
            </a:xfrm>
            <a:custGeom>
              <a:avLst/>
              <a:gdLst>
                <a:gd name="T0" fmla="*/ 47 w 157"/>
                <a:gd name="T1" fmla="*/ 837 h 837"/>
                <a:gd name="T2" fmla="*/ 157 w 157"/>
                <a:gd name="T3" fmla="*/ 782 h 837"/>
                <a:gd name="T4" fmla="*/ 0 w 157"/>
                <a:gd name="T5" fmla="*/ 0 h 837"/>
                <a:gd name="T6" fmla="*/ 47 w 157"/>
                <a:gd name="T7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837">
                  <a:moveTo>
                    <a:pt x="47" y="837"/>
                  </a:moveTo>
                  <a:lnTo>
                    <a:pt x="157" y="782"/>
                  </a:lnTo>
                  <a:lnTo>
                    <a:pt x="0" y="0"/>
                  </a:lnTo>
                  <a:lnTo>
                    <a:pt x="47" y="837"/>
                  </a:lnTo>
                  <a:close/>
                </a:path>
              </a:pathLst>
            </a:custGeom>
            <a:solidFill>
              <a:srgbClr val="007A7D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8" name="Freeform 277"/>
            <p:cNvSpPr/>
            <p:nvPr/>
          </p:nvSpPr>
          <p:spPr bwMode="auto">
            <a:xfrm>
              <a:off x="-13580345" y="-12273850"/>
              <a:ext cx="427622" cy="388191"/>
            </a:xfrm>
            <a:custGeom>
              <a:avLst/>
              <a:gdLst>
                <a:gd name="T0" fmla="*/ 73 w 145"/>
                <a:gd name="T1" fmla="*/ 0 h 131"/>
                <a:gd name="T2" fmla="*/ 57 w 145"/>
                <a:gd name="T3" fmla="*/ 2 h 131"/>
                <a:gd name="T4" fmla="*/ 9 w 145"/>
                <a:gd name="T5" fmla="*/ 82 h 131"/>
                <a:gd name="T6" fmla="*/ 72 w 145"/>
                <a:gd name="T7" fmla="*/ 131 h 131"/>
                <a:gd name="T8" fmla="*/ 89 w 145"/>
                <a:gd name="T9" fmla="*/ 129 h 131"/>
                <a:gd name="T10" fmla="*/ 136 w 145"/>
                <a:gd name="T11" fmla="*/ 49 h 131"/>
                <a:gd name="T12" fmla="*/ 73 w 145"/>
                <a:gd name="T1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31">
                  <a:moveTo>
                    <a:pt x="73" y="0"/>
                  </a:moveTo>
                  <a:cubicBezTo>
                    <a:pt x="67" y="0"/>
                    <a:pt x="62" y="0"/>
                    <a:pt x="57" y="2"/>
                  </a:cubicBezTo>
                  <a:cubicBezTo>
                    <a:pt x="21" y="11"/>
                    <a:pt x="0" y="46"/>
                    <a:pt x="9" y="82"/>
                  </a:cubicBezTo>
                  <a:cubicBezTo>
                    <a:pt x="16" y="111"/>
                    <a:pt x="43" y="131"/>
                    <a:pt x="72" y="131"/>
                  </a:cubicBezTo>
                  <a:cubicBezTo>
                    <a:pt x="78" y="131"/>
                    <a:pt x="83" y="131"/>
                    <a:pt x="89" y="129"/>
                  </a:cubicBezTo>
                  <a:cubicBezTo>
                    <a:pt x="124" y="121"/>
                    <a:pt x="145" y="85"/>
                    <a:pt x="136" y="49"/>
                  </a:cubicBezTo>
                  <a:cubicBezTo>
                    <a:pt x="129" y="20"/>
                    <a:pt x="102" y="0"/>
                    <a:pt x="73" y="0"/>
                  </a:cubicBezTo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69" name="Freeform 278"/>
            <p:cNvSpPr/>
            <p:nvPr/>
          </p:nvSpPr>
          <p:spPr bwMode="auto">
            <a:xfrm>
              <a:off x="-12845369" y="-12081442"/>
              <a:ext cx="1316276" cy="428697"/>
            </a:xfrm>
            <a:custGeom>
              <a:avLst/>
              <a:gdLst>
                <a:gd name="T0" fmla="*/ 194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4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0" name="Freeform 279"/>
            <p:cNvSpPr/>
            <p:nvPr/>
          </p:nvSpPr>
          <p:spPr bwMode="auto">
            <a:xfrm>
              <a:off x="-12845369" y="-12081442"/>
              <a:ext cx="1316276" cy="428697"/>
            </a:xfrm>
            <a:custGeom>
              <a:avLst/>
              <a:gdLst>
                <a:gd name="T0" fmla="*/ 194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4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1" name="Freeform 280"/>
            <p:cNvSpPr/>
            <p:nvPr/>
          </p:nvSpPr>
          <p:spPr bwMode="auto">
            <a:xfrm>
              <a:off x="-12791916" y="-11878907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2" name="Freeform 281"/>
            <p:cNvSpPr/>
            <p:nvPr/>
          </p:nvSpPr>
          <p:spPr bwMode="auto">
            <a:xfrm>
              <a:off x="-12791916" y="-11878907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3" name="Freeform 282"/>
            <p:cNvSpPr/>
            <p:nvPr/>
          </p:nvSpPr>
          <p:spPr bwMode="auto">
            <a:xfrm>
              <a:off x="-13433350" y="-11683123"/>
              <a:ext cx="427622" cy="391567"/>
            </a:xfrm>
            <a:custGeom>
              <a:avLst/>
              <a:gdLst>
                <a:gd name="T0" fmla="*/ 72 w 145"/>
                <a:gd name="T1" fmla="*/ 0 h 131"/>
                <a:gd name="T2" fmla="*/ 56 w 145"/>
                <a:gd name="T3" fmla="*/ 2 h 131"/>
                <a:gd name="T4" fmla="*/ 9 w 145"/>
                <a:gd name="T5" fmla="*/ 81 h 131"/>
                <a:gd name="T6" fmla="*/ 72 w 145"/>
                <a:gd name="T7" fmla="*/ 131 h 131"/>
                <a:gd name="T8" fmla="*/ 88 w 145"/>
                <a:gd name="T9" fmla="*/ 129 h 131"/>
                <a:gd name="T10" fmla="*/ 136 w 145"/>
                <a:gd name="T11" fmla="*/ 49 h 131"/>
                <a:gd name="T12" fmla="*/ 72 w 145"/>
                <a:gd name="T1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31">
                  <a:moveTo>
                    <a:pt x="72" y="0"/>
                  </a:moveTo>
                  <a:cubicBezTo>
                    <a:pt x="67" y="0"/>
                    <a:pt x="62" y="0"/>
                    <a:pt x="56" y="2"/>
                  </a:cubicBezTo>
                  <a:cubicBezTo>
                    <a:pt x="21" y="10"/>
                    <a:pt x="0" y="46"/>
                    <a:pt x="9" y="81"/>
                  </a:cubicBezTo>
                  <a:cubicBezTo>
                    <a:pt x="16" y="111"/>
                    <a:pt x="43" y="131"/>
                    <a:pt x="72" y="131"/>
                  </a:cubicBezTo>
                  <a:cubicBezTo>
                    <a:pt x="78" y="131"/>
                    <a:pt x="83" y="131"/>
                    <a:pt x="88" y="129"/>
                  </a:cubicBezTo>
                  <a:cubicBezTo>
                    <a:pt x="124" y="120"/>
                    <a:pt x="145" y="85"/>
                    <a:pt x="136" y="49"/>
                  </a:cubicBezTo>
                  <a:cubicBezTo>
                    <a:pt x="129" y="19"/>
                    <a:pt x="102" y="0"/>
                    <a:pt x="72" y="0"/>
                  </a:cubicBezTo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4" name="Freeform 283"/>
            <p:cNvSpPr/>
            <p:nvPr/>
          </p:nvSpPr>
          <p:spPr bwMode="auto">
            <a:xfrm>
              <a:off x="-12698374" y="-11490717"/>
              <a:ext cx="1322956" cy="428697"/>
            </a:xfrm>
            <a:custGeom>
              <a:avLst/>
              <a:gdLst>
                <a:gd name="T0" fmla="*/ 194 w 198"/>
                <a:gd name="T1" fmla="*/ 0 h 127"/>
                <a:gd name="T2" fmla="*/ 0 w 198"/>
                <a:gd name="T3" fmla="*/ 97 h 127"/>
                <a:gd name="T4" fmla="*/ 4 w 198"/>
                <a:gd name="T5" fmla="*/ 127 h 127"/>
                <a:gd name="T6" fmla="*/ 198 w 198"/>
                <a:gd name="T7" fmla="*/ 30 h 127"/>
                <a:gd name="T8" fmla="*/ 194 w 198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8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5" name="Freeform 284"/>
            <p:cNvSpPr/>
            <p:nvPr/>
          </p:nvSpPr>
          <p:spPr bwMode="auto">
            <a:xfrm>
              <a:off x="-12698374" y="-11490717"/>
              <a:ext cx="1322956" cy="428697"/>
            </a:xfrm>
            <a:custGeom>
              <a:avLst/>
              <a:gdLst>
                <a:gd name="T0" fmla="*/ 194 w 198"/>
                <a:gd name="T1" fmla="*/ 0 h 127"/>
                <a:gd name="T2" fmla="*/ 0 w 198"/>
                <a:gd name="T3" fmla="*/ 97 h 127"/>
                <a:gd name="T4" fmla="*/ 4 w 198"/>
                <a:gd name="T5" fmla="*/ 127 h 127"/>
                <a:gd name="T6" fmla="*/ 198 w 198"/>
                <a:gd name="T7" fmla="*/ 30 h 127"/>
                <a:gd name="T8" fmla="*/ 194 w 198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8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6" name="Freeform 285"/>
            <p:cNvSpPr/>
            <p:nvPr/>
          </p:nvSpPr>
          <p:spPr bwMode="auto">
            <a:xfrm>
              <a:off x="-12644922" y="-11291556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7" name="Freeform 286"/>
            <p:cNvSpPr/>
            <p:nvPr/>
          </p:nvSpPr>
          <p:spPr bwMode="auto">
            <a:xfrm>
              <a:off x="-12644922" y="-11291556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8" name="Freeform 287"/>
            <p:cNvSpPr/>
            <p:nvPr/>
          </p:nvSpPr>
          <p:spPr bwMode="auto">
            <a:xfrm>
              <a:off x="-11388782" y="-13080612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79" name="Freeform 288"/>
            <p:cNvSpPr/>
            <p:nvPr/>
          </p:nvSpPr>
          <p:spPr bwMode="auto">
            <a:xfrm>
              <a:off x="-11388782" y="-13080612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0" name="Freeform 289"/>
            <p:cNvSpPr/>
            <p:nvPr/>
          </p:nvSpPr>
          <p:spPr bwMode="auto">
            <a:xfrm>
              <a:off x="-11342008" y="-12878078"/>
              <a:ext cx="1322956" cy="432074"/>
            </a:xfrm>
            <a:custGeom>
              <a:avLst/>
              <a:gdLst>
                <a:gd name="T0" fmla="*/ 194 w 198"/>
                <a:gd name="T1" fmla="*/ 0 h 128"/>
                <a:gd name="T2" fmla="*/ 0 w 198"/>
                <a:gd name="T3" fmla="*/ 98 h 128"/>
                <a:gd name="T4" fmla="*/ 4 w 198"/>
                <a:gd name="T5" fmla="*/ 128 h 128"/>
                <a:gd name="T6" fmla="*/ 198 w 198"/>
                <a:gd name="T7" fmla="*/ 30 h 128"/>
                <a:gd name="T8" fmla="*/ 194 w 198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8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1" name="Freeform 290"/>
            <p:cNvSpPr/>
            <p:nvPr/>
          </p:nvSpPr>
          <p:spPr bwMode="auto">
            <a:xfrm>
              <a:off x="-11342008" y="-12878078"/>
              <a:ext cx="1322956" cy="432074"/>
            </a:xfrm>
            <a:custGeom>
              <a:avLst/>
              <a:gdLst>
                <a:gd name="T0" fmla="*/ 194 w 198"/>
                <a:gd name="T1" fmla="*/ 0 h 128"/>
                <a:gd name="T2" fmla="*/ 0 w 198"/>
                <a:gd name="T3" fmla="*/ 98 h 128"/>
                <a:gd name="T4" fmla="*/ 4 w 198"/>
                <a:gd name="T5" fmla="*/ 128 h 128"/>
                <a:gd name="T6" fmla="*/ 198 w 198"/>
                <a:gd name="T7" fmla="*/ 30 h 128"/>
                <a:gd name="T8" fmla="*/ 194 w 198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8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2" name="Freeform 291"/>
            <p:cNvSpPr/>
            <p:nvPr/>
          </p:nvSpPr>
          <p:spPr bwMode="auto">
            <a:xfrm>
              <a:off x="-11241786" y="-12479760"/>
              <a:ext cx="1276187" cy="421946"/>
            </a:xfrm>
            <a:custGeom>
              <a:avLst/>
              <a:gdLst>
                <a:gd name="T0" fmla="*/ 191 w 191"/>
                <a:gd name="T1" fmla="*/ 0 h 125"/>
                <a:gd name="T2" fmla="*/ 0 w 191"/>
                <a:gd name="T3" fmla="*/ 95 h 125"/>
                <a:gd name="T4" fmla="*/ 4 w 191"/>
                <a:gd name="T5" fmla="*/ 125 h 125"/>
                <a:gd name="T6" fmla="*/ 187 w 191"/>
                <a:gd name="T7" fmla="*/ 33 h 125"/>
                <a:gd name="T8" fmla="*/ 191 w 19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25">
                  <a:moveTo>
                    <a:pt x="191" y="0"/>
                  </a:moveTo>
                  <a:lnTo>
                    <a:pt x="0" y="95"/>
                  </a:lnTo>
                  <a:lnTo>
                    <a:pt x="4" y="125"/>
                  </a:lnTo>
                  <a:lnTo>
                    <a:pt x="187" y="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3" name="Freeform 292"/>
            <p:cNvSpPr/>
            <p:nvPr/>
          </p:nvSpPr>
          <p:spPr bwMode="auto">
            <a:xfrm>
              <a:off x="-11241786" y="-12479760"/>
              <a:ext cx="1276187" cy="421946"/>
            </a:xfrm>
            <a:custGeom>
              <a:avLst/>
              <a:gdLst>
                <a:gd name="T0" fmla="*/ 191 w 191"/>
                <a:gd name="T1" fmla="*/ 0 h 125"/>
                <a:gd name="T2" fmla="*/ 0 w 191"/>
                <a:gd name="T3" fmla="*/ 95 h 125"/>
                <a:gd name="T4" fmla="*/ 4 w 191"/>
                <a:gd name="T5" fmla="*/ 125 h 125"/>
                <a:gd name="T6" fmla="*/ 187 w 191"/>
                <a:gd name="T7" fmla="*/ 33 h 125"/>
                <a:gd name="T8" fmla="*/ 191 w 19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25">
                  <a:moveTo>
                    <a:pt x="191" y="0"/>
                  </a:moveTo>
                  <a:lnTo>
                    <a:pt x="0" y="95"/>
                  </a:lnTo>
                  <a:lnTo>
                    <a:pt x="4" y="125"/>
                  </a:lnTo>
                  <a:lnTo>
                    <a:pt x="187" y="33"/>
                  </a:lnTo>
                  <a:lnTo>
                    <a:pt x="19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4" name="Freeform 293"/>
            <p:cNvSpPr/>
            <p:nvPr/>
          </p:nvSpPr>
          <p:spPr bwMode="auto">
            <a:xfrm>
              <a:off x="-11195013" y="-12253597"/>
              <a:ext cx="1169282" cy="398318"/>
            </a:xfrm>
            <a:custGeom>
              <a:avLst/>
              <a:gdLst>
                <a:gd name="T0" fmla="*/ 175 w 175"/>
                <a:gd name="T1" fmla="*/ 0 h 118"/>
                <a:gd name="T2" fmla="*/ 0 w 175"/>
                <a:gd name="T3" fmla="*/ 88 h 118"/>
                <a:gd name="T4" fmla="*/ 4 w 175"/>
                <a:gd name="T5" fmla="*/ 118 h 118"/>
                <a:gd name="T6" fmla="*/ 171 w 175"/>
                <a:gd name="T7" fmla="*/ 34 h 118"/>
                <a:gd name="T8" fmla="*/ 175 w 175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18">
                  <a:moveTo>
                    <a:pt x="175" y="0"/>
                  </a:moveTo>
                  <a:lnTo>
                    <a:pt x="0" y="88"/>
                  </a:lnTo>
                  <a:lnTo>
                    <a:pt x="4" y="118"/>
                  </a:lnTo>
                  <a:lnTo>
                    <a:pt x="171" y="3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5" name="Freeform 294"/>
            <p:cNvSpPr/>
            <p:nvPr/>
          </p:nvSpPr>
          <p:spPr bwMode="auto">
            <a:xfrm>
              <a:off x="-11195013" y="-12253597"/>
              <a:ext cx="1169282" cy="398318"/>
            </a:xfrm>
            <a:custGeom>
              <a:avLst/>
              <a:gdLst>
                <a:gd name="T0" fmla="*/ 175 w 175"/>
                <a:gd name="T1" fmla="*/ 0 h 118"/>
                <a:gd name="T2" fmla="*/ 0 w 175"/>
                <a:gd name="T3" fmla="*/ 88 h 118"/>
                <a:gd name="T4" fmla="*/ 4 w 175"/>
                <a:gd name="T5" fmla="*/ 118 h 118"/>
                <a:gd name="T6" fmla="*/ 171 w 175"/>
                <a:gd name="T7" fmla="*/ 34 h 118"/>
                <a:gd name="T8" fmla="*/ 175 w 175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18">
                  <a:moveTo>
                    <a:pt x="175" y="0"/>
                  </a:moveTo>
                  <a:lnTo>
                    <a:pt x="0" y="88"/>
                  </a:lnTo>
                  <a:lnTo>
                    <a:pt x="4" y="118"/>
                  </a:lnTo>
                  <a:lnTo>
                    <a:pt x="171" y="34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6" name="Freeform 295"/>
            <p:cNvSpPr/>
            <p:nvPr/>
          </p:nvSpPr>
          <p:spPr bwMode="auto">
            <a:xfrm>
              <a:off x="-11094791" y="-11814772"/>
              <a:ext cx="962150" cy="347683"/>
            </a:xfrm>
            <a:custGeom>
              <a:avLst/>
              <a:gdLst>
                <a:gd name="T0" fmla="*/ 144 w 144"/>
                <a:gd name="T1" fmla="*/ 0 h 103"/>
                <a:gd name="T2" fmla="*/ 0 w 144"/>
                <a:gd name="T3" fmla="*/ 73 h 103"/>
                <a:gd name="T4" fmla="*/ 3 w 144"/>
                <a:gd name="T5" fmla="*/ 103 h 103"/>
                <a:gd name="T6" fmla="*/ 140 w 144"/>
                <a:gd name="T7" fmla="*/ 34 h 103"/>
                <a:gd name="T8" fmla="*/ 144 w 144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3">
                  <a:moveTo>
                    <a:pt x="144" y="0"/>
                  </a:moveTo>
                  <a:lnTo>
                    <a:pt x="0" y="73"/>
                  </a:lnTo>
                  <a:lnTo>
                    <a:pt x="3" y="103"/>
                  </a:lnTo>
                  <a:lnTo>
                    <a:pt x="14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7" name="Freeform 296"/>
            <p:cNvSpPr/>
            <p:nvPr/>
          </p:nvSpPr>
          <p:spPr bwMode="auto">
            <a:xfrm>
              <a:off x="-11094791" y="-11814772"/>
              <a:ext cx="962150" cy="347683"/>
            </a:xfrm>
            <a:custGeom>
              <a:avLst/>
              <a:gdLst>
                <a:gd name="T0" fmla="*/ 144 w 144"/>
                <a:gd name="T1" fmla="*/ 0 h 103"/>
                <a:gd name="T2" fmla="*/ 0 w 144"/>
                <a:gd name="T3" fmla="*/ 73 h 103"/>
                <a:gd name="T4" fmla="*/ 3 w 144"/>
                <a:gd name="T5" fmla="*/ 103 h 103"/>
                <a:gd name="T6" fmla="*/ 140 w 144"/>
                <a:gd name="T7" fmla="*/ 34 h 103"/>
                <a:gd name="T8" fmla="*/ 144 w 144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3">
                  <a:moveTo>
                    <a:pt x="144" y="0"/>
                  </a:moveTo>
                  <a:lnTo>
                    <a:pt x="0" y="73"/>
                  </a:lnTo>
                  <a:lnTo>
                    <a:pt x="3" y="103"/>
                  </a:lnTo>
                  <a:lnTo>
                    <a:pt x="140" y="34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8" name="Freeform 297"/>
            <p:cNvSpPr/>
            <p:nvPr/>
          </p:nvSpPr>
          <p:spPr bwMode="auto">
            <a:xfrm>
              <a:off x="-11048018" y="-11585233"/>
              <a:ext cx="861928" cy="317304"/>
            </a:xfrm>
            <a:custGeom>
              <a:avLst/>
              <a:gdLst>
                <a:gd name="T0" fmla="*/ 129 w 129"/>
                <a:gd name="T1" fmla="*/ 0 h 94"/>
                <a:gd name="T2" fmla="*/ 0 w 129"/>
                <a:gd name="T3" fmla="*/ 64 h 94"/>
                <a:gd name="T4" fmla="*/ 4 w 129"/>
                <a:gd name="T5" fmla="*/ 94 h 94"/>
                <a:gd name="T6" fmla="*/ 125 w 129"/>
                <a:gd name="T7" fmla="*/ 34 h 94"/>
                <a:gd name="T8" fmla="*/ 129 w 129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4">
                  <a:moveTo>
                    <a:pt x="129" y="0"/>
                  </a:moveTo>
                  <a:lnTo>
                    <a:pt x="0" y="64"/>
                  </a:lnTo>
                  <a:lnTo>
                    <a:pt x="4" y="94"/>
                  </a:lnTo>
                  <a:lnTo>
                    <a:pt x="125" y="34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89" name="Freeform 298"/>
            <p:cNvSpPr/>
            <p:nvPr/>
          </p:nvSpPr>
          <p:spPr bwMode="auto">
            <a:xfrm>
              <a:off x="-11048018" y="-11585233"/>
              <a:ext cx="861928" cy="317304"/>
            </a:xfrm>
            <a:custGeom>
              <a:avLst/>
              <a:gdLst>
                <a:gd name="T0" fmla="*/ 129 w 129"/>
                <a:gd name="T1" fmla="*/ 0 h 94"/>
                <a:gd name="T2" fmla="*/ 0 w 129"/>
                <a:gd name="T3" fmla="*/ 64 h 94"/>
                <a:gd name="T4" fmla="*/ 4 w 129"/>
                <a:gd name="T5" fmla="*/ 94 h 94"/>
                <a:gd name="T6" fmla="*/ 125 w 129"/>
                <a:gd name="T7" fmla="*/ 34 h 94"/>
                <a:gd name="T8" fmla="*/ 129 w 129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4">
                  <a:moveTo>
                    <a:pt x="129" y="0"/>
                  </a:moveTo>
                  <a:lnTo>
                    <a:pt x="0" y="64"/>
                  </a:lnTo>
                  <a:lnTo>
                    <a:pt x="4" y="94"/>
                  </a:lnTo>
                  <a:lnTo>
                    <a:pt x="125" y="34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0" name="Freeform 299"/>
            <p:cNvSpPr/>
            <p:nvPr/>
          </p:nvSpPr>
          <p:spPr bwMode="auto">
            <a:xfrm>
              <a:off x="-13293034" y="-11095773"/>
              <a:ext cx="434306" cy="394941"/>
            </a:xfrm>
            <a:custGeom>
              <a:avLst/>
              <a:gdLst>
                <a:gd name="T0" fmla="*/ 73 w 146"/>
                <a:gd name="T1" fmla="*/ 0 h 132"/>
                <a:gd name="T2" fmla="*/ 57 w 146"/>
                <a:gd name="T3" fmla="*/ 2 h 132"/>
                <a:gd name="T4" fmla="*/ 9 w 146"/>
                <a:gd name="T5" fmla="*/ 82 h 132"/>
                <a:gd name="T6" fmla="*/ 73 w 146"/>
                <a:gd name="T7" fmla="*/ 132 h 132"/>
                <a:gd name="T8" fmla="*/ 89 w 146"/>
                <a:gd name="T9" fmla="*/ 130 h 132"/>
                <a:gd name="T10" fmla="*/ 137 w 146"/>
                <a:gd name="T11" fmla="*/ 50 h 132"/>
                <a:gd name="T12" fmla="*/ 73 w 146"/>
                <a:gd name="T1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32">
                  <a:moveTo>
                    <a:pt x="73" y="0"/>
                  </a:moveTo>
                  <a:cubicBezTo>
                    <a:pt x="68" y="0"/>
                    <a:pt x="62" y="1"/>
                    <a:pt x="57" y="2"/>
                  </a:cubicBezTo>
                  <a:cubicBezTo>
                    <a:pt x="22" y="11"/>
                    <a:pt x="0" y="47"/>
                    <a:pt x="9" y="82"/>
                  </a:cubicBezTo>
                  <a:cubicBezTo>
                    <a:pt x="17" y="112"/>
                    <a:pt x="44" y="132"/>
                    <a:pt x="73" y="132"/>
                  </a:cubicBezTo>
                  <a:cubicBezTo>
                    <a:pt x="78" y="132"/>
                    <a:pt x="84" y="131"/>
                    <a:pt x="89" y="130"/>
                  </a:cubicBezTo>
                  <a:cubicBezTo>
                    <a:pt x="124" y="121"/>
                    <a:pt x="146" y="85"/>
                    <a:pt x="137" y="50"/>
                  </a:cubicBezTo>
                  <a:cubicBezTo>
                    <a:pt x="129" y="20"/>
                    <a:pt x="103" y="0"/>
                    <a:pt x="73" y="0"/>
                  </a:cubicBezTo>
                </a:path>
              </a:pathLst>
            </a:custGeom>
            <a:solidFill>
              <a:srgbClr val="C3C5C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1" name="Freeform 307"/>
            <p:cNvSpPr/>
            <p:nvPr/>
          </p:nvSpPr>
          <p:spPr bwMode="auto">
            <a:xfrm>
              <a:off x="-10994565" y="-14096663"/>
              <a:ext cx="6588054" cy="7503907"/>
            </a:xfrm>
            <a:custGeom>
              <a:avLst/>
              <a:gdLst>
                <a:gd name="T0" fmla="*/ 757 w 986"/>
                <a:gd name="T1" fmla="*/ 2223 h 2223"/>
                <a:gd name="T2" fmla="*/ 0 w 986"/>
                <a:gd name="T3" fmla="*/ 1850 h 2223"/>
                <a:gd name="T4" fmla="*/ 228 w 986"/>
                <a:gd name="T5" fmla="*/ 0 h 2223"/>
                <a:gd name="T6" fmla="*/ 986 w 986"/>
                <a:gd name="T7" fmla="*/ 373 h 2223"/>
                <a:gd name="T8" fmla="*/ 757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7" y="2223"/>
                  </a:moveTo>
                  <a:lnTo>
                    <a:pt x="0" y="1850"/>
                  </a:lnTo>
                  <a:lnTo>
                    <a:pt x="228" y="0"/>
                  </a:lnTo>
                  <a:lnTo>
                    <a:pt x="986" y="373"/>
                  </a:lnTo>
                  <a:lnTo>
                    <a:pt x="757" y="2223"/>
                  </a:ln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2" name="Freeform 308"/>
            <p:cNvSpPr/>
            <p:nvPr/>
          </p:nvSpPr>
          <p:spPr bwMode="auto">
            <a:xfrm>
              <a:off x="-10994565" y="-14096663"/>
              <a:ext cx="6588054" cy="7503907"/>
            </a:xfrm>
            <a:custGeom>
              <a:avLst/>
              <a:gdLst>
                <a:gd name="T0" fmla="*/ 757 w 986"/>
                <a:gd name="T1" fmla="*/ 2223 h 2223"/>
                <a:gd name="T2" fmla="*/ 0 w 986"/>
                <a:gd name="T3" fmla="*/ 1850 h 2223"/>
                <a:gd name="T4" fmla="*/ 228 w 986"/>
                <a:gd name="T5" fmla="*/ 0 h 2223"/>
                <a:gd name="T6" fmla="*/ 986 w 986"/>
                <a:gd name="T7" fmla="*/ 373 h 2223"/>
                <a:gd name="T8" fmla="*/ 757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7" y="2223"/>
                  </a:moveTo>
                  <a:lnTo>
                    <a:pt x="0" y="1850"/>
                  </a:lnTo>
                  <a:lnTo>
                    <a:pt x="228" y="0"/>
                  </a:lnTo>
                  <a:lnTo>
                    <a:pt x="986" y="373"/>
                  </a:lnTo>
                  <a:lnTo>
                    <a:pt x="757" y="2223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3" name="Freeform 309"/>
            <p:cNvSpPr/>
            <p:nvPr/>
          </p:nvSpPr>
          <p:spPr bwMode="auto">
            <a:xfrm>
              <a:off x="-11074744" y="-14197929"/>
              <a:ext cx="6588054" cy="7503907"/>
            </a:xfrm>
            <a:custGeom>
              <a:avLst/>
              <a:gdLst>
                <a:gd name="T0" fmla="*/ 758 w 986"/>
                <a:gd name="T1" fmla="*/ 2223 h 2223"/>
                <a:gd name="T2" fmla="*/ 0 w 986"/>
                <a:gd name="T3" fmla="*/ 1849 h 2223"/>
                <a:gd name="T4" fmla="*/ 228 w 986"/>
                <a:gd name="T5" fmla="*/ 0 h 2223"/>
                <a:gd name="T6" fmla="*/ 986 w 986"/>
                <a:gd name="T7" fmla="*/ 372 h 2223"/>
                <a:gd name="T8" fmla="*/ 758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8" y="2223"/>
                  </a:moveTo>
                  <a:lnTo>
                    <a:pt x="0" y="1849"/>
                  </a:lnTo>
                  <a:lnTo>
                    <a:pt x="228" y="0"/>
                  </a:lnTo>
                  <a:lnTo>
                    <a:pt x="986" y="372"/>
                  </a:lnTo>
                  <a:lnTo>
                    <a:pt x="758" y="222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4" name="Freeform 310"/>
            <p:cNvSpPr/>
            <p:nvPr/>
          </p:nvSpPr>
          <p:spPr bwMode="auto">
            <a:xfrm>
              <a:off x="-11074744" y="-14197929"/>
              <a:ext cx="6588054" cy="7503907"/>
            </a:xfrm>
            <a:custGeom>
              <a:avLst/>
              <a:gdLst>
                <a:gd name="T0" fmla="*/ 758 w 986"/>
                <a:gd name="T1" fmla="*/ 2223 h 2223"/>
                <a:gd name="T2" fmla="*/ 0 w 986"/>
                <a:gd name="T3" fmla="*/ 1849 h 2223"/>
                <a:gd name="T4" fmla="*/ 228 w 986"/>
                <a:gd name="T5" fmla="*/ 0 h 2223"/>
                <a:gd name="T6" fmla="*/ 986 w 986"/>
                <a:gd name="T7" fmla="*/ 372 h 2223"/>
                <a:gd name="T8" fmla="*/ 758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8" y="2223"/>
                  </a:moveTo>
                  <a:lnTo>
                    <a:pt x="0" y="1849"/>
                  </a:lnTo>
                  <a:lnTo>
                    <a:pt x="228" y="0"/>
                  </a:lnTo>
                  <a:lnTo>
                    <a:pt x="986" y="372"/>
                  </a:lnTo>
                  <a:lnTo>
                    <a:pt x="758" y="2223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5" name="Freeform 311"/>
            <p:cNvSpPr/>
            <p:nvPr/>
          </p:nvSpPr>
          <p:spPr bwMode="auto">
            <a:xfrm>
              <a:off x="-7486729" y="-10829104"/>
              <a:ext cx="1489998" cy="1097061"/>
            </a:xfrm>
            <a:custGeom>
              <a:avLst/>
              <a:gdLst>
                <a:gd name="T0" fmla="*/ 237 w 506"/>
                <a:gd name="T1" fmla="*/ 0 h 369"/>
                <a:gd name="T2" fmla="*/ 0 w 506"/>
                <a:gd name="T3" fmla="*/ 266 h 369"/>
                <a:gd name="T4" fmla="*/ 142 w 506"/>
                <a:gd name="T5" fmla="*/ 335 h 369"/>
                <a:gd name="T6" fmla="*/ 506 w 506"/>
                <a:gd name="T7" fmla="*/ 230 h 369"/>
                <a:gd name="T8" fmla="*/ 237 w 506"/>
                <a:gd name="T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6" h="369">
                  <a:moveTo>
                    <a:pt x="237" y="0"/>
                  </a:moveTo>
                  <a:cubicBezTo>
                    <a:pt x="0" y="266"/>
                    <a:pt x="0" y="266"/>
                    <a:pt x="0" y="266"/>
                  </a:cubicBezTo>
                  <a:cubicBezTo>
                    <a:pt x="41" y="298"/>
                    <a:pt x="89" y="322"/>
                    <a:pt x="142" y="335"/>
                  </a:cubicBezTo>
                  <a:cubicBezTo>
                    <a:pt x="278" y="369"/>
                    <a:pt x="415" y="324"/>
                    <a:pt x="506" y="230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6" name="Freeform 312"/>
            <p:cNvSpPr/>
            <p:nvPr/>
          </p:nvSpPr>
          <p:spPr bwMode="auto">
            <a:xfrm>
              <a:off x="-6704980" y="-12007179"/>
              <a:ext cx="1135871" cy="1738421"/>
            </a:xfrm>
            <a:custGeom>
              <a:avLst/>
              <a:gdLst>
                <a:gd name="T0" fmla="*/ 0 w 385"/>
                <a:gd name="T1" fmla="*/ 346 h 583"/>
                <a:gd name="T2" fmla="*/ 276 w 385"/>
                <a:gd name="T3" fmla="*/ 583 h 583"/>
                <a:gd name="T4" fmla="*/ 337 w 385"/>
                <a:gd name="T5" fmla="*/ 452 h 583"/>
                <a:gd name="T6" fmla="*/ 85 w 385"/>
                <a:gd name="T7" fmla="*/ 0 h 583"/>
                <a:gd name="T8" fmla="*/ 0 w 385"/>
                <a:gd name="T9" fmla="*/ 346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583">
                  <a:moveTo>
                    <a:pt x="0" y="346"/>
                  </a:moveTo>
                  <a:cubicBezTo>
                    <a:pt x="276" y="583"/>
                    <a:pt x="276" y="583"/>
                    <a:pt x="276" y="583"/>
                  </a:cubicBezTo>
                  <a:cubicBezTo>
                    <a:pt x="304" y="545"/>
                    <a:pt x="325" y="501"/>
                    <a:pt x="337" y="452"/>
                  </a:cubicBezTo>
                  <a:cubicBezTo>
                    <a:pt x="385" y="257"/>
                    <a:pt x="273" y="61"/>
                    <a:pt x="85" y="0"/>
                  </a:cubicBezTo>
                  <a:lnTo>
                    <a:pt x="0" y="346"/>
                  </a:lnTo>
                  <a:close/>
                </a:path>
              </a:pathLst>
            </a:custGeom>
            <a:solidFill>
              <a:srgbClr val="FCB41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7" name="Freeform 313"/>
            <p:cNvSpPr/>
            <p:nvPr/>
          </p:nvSpPr>
          <p:spPr bwMode="auto">
            <a:xfrm>
              <a:off x="-7987847" y="-12145579"/>
              <a:ext cx="1376409" cy="2001716"/>
            </a:xfrm>
            <a:custGeom>
              <a:avLst/>
              <a:gdLst>
                <a:gd name="T0" fmla="*/ 128 w 465"/>
                <a:gd name="T1" fmla="*/ 672 h 672"/>
                <a:gd name="T2" fmla="*/ 377 w 465"/>
                <a:gd name="T3" fmla="*/ 391 h 672"/>
                <a:gd name="T4" fmla="*/ 465 w 465"/>
                <a:gd name="T5" fmla="*/ 34 h 672"/>
                <a:gd name="T6" fmla="*/ 32 w 465"/>
                <a:gd name="T7" fmla="*/ 317 h 672"/>
                <a:gd name="T8" fmla="*/ 128 w 465"/>
                <a:gd name="T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72">
                  <a:moveTo>
                    <a:pt x="128" y="672"/>
                  </a:moveTo>
                  <a:cubicBezTo>
                    <a:pt x="377" y="391"/>
                    <a:pt x="377" y="391"/>
                    <a:pt x="377" y="391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271" y="0"/>
                    <a:pt x="80" y="123"/>
                    <a:pt x="32" y="317"/>
                  </a:cubicBezTo>
                  <a:cubicBezTo>
                    <a:pt x="0" y="449"/>
                    <a:pt x="40" y="581"/>
                    <a:pt x="128" y="672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8" name="Freeform 314"/>
            <p:cNvSpPr/>
            <p:nvPr/>
          </p:nvSpPr>
          <p:spPr bwMode="auto">
            <a:xfrm>
              <a:off x="-9050223" y="-13688217"/>
              <a:ext cx="3828557" cy="1211831"/>
            </a:xfrm>
            <a:custGeom>
              <a:avLst/>
              <a:gdLst>
                <a:gd name="T0" fmla="*/ 10 w 573"/>
                <a:gd name="T1" fmla="*/ 0 h 359"/>
                <a:gd name="T2" fmla="*/ 0 w 573"/>
                <a:gd name="T3" fmla="*/ 82 h 359"/>
                <a:gd name="T4" fmla="*/ 563 w 573"/>
                <a:gd name="T5" fmla="*/ 359 h 359"/>
                <a:gd name="T6" fmla="*/ 573 w 573"/>
                <a:gd name="T7" fmla="*/ 277 h 359"/>
                <a:gd name="T8" fmla="*/ 10 w 573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59">
                  <a:moveTo>
                    <a:pt x="10" y="0"/>
                  </a:moveTo>
                  <a:lnTo>
                    <a:pt x="0" y="82"/>
                  </a:lnTo>
                  <a:lnTo>
                    <a:pt x="563" y="359"/>
                  </a:lnTo>
                  <a:lnTo>
                    <a:pt x="573" y="27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499" name="Freeform 315"/>
            <p:cNvSpPr/>
            <p:nvPr/>
          </p:nvSpPr>
          <p:spPr bwMode="auto">
            <a:xfrm>
              <a:off x="-9050223" y="-13688217"/>
              <a:ext cx="3828557" cy="1211831"/>
            </a:xfrm>
            <a:custGeom>
              <a:avLst/>
              <a:gdLst>
                <a:gd name="T0" fmla="*/ 10 w 573"/>
                <a:gd name="T1" fmla="*/ 0 h 359"/>
                <a:gd name="T2" fmla="*/ 0 w 573"/>
                <a:gd name="T3" fmla="*/ 82 h 359"/>
                <a:gd name="T4" fmla="*/ 563 w 573"/>
                <a:gd name="T5" fmla="*/ 359 h 359"/>
                <a:gd name="T6" fmla="*/ 573 w 573"/>
                <a:gd name="T7" fmla="*/ 277 h 359"/>
                <a:gd name="T8" fmla="*/ 10 w 573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59">
                  <a:moveTo>
                    <a:pt x="10" y="0"/>
                  </a:moveTo>
                  <a:lnTo>
                    <a:pt x="0" y="82"/>
                  </a:lnTo>
                  <a:lnTo>
                    <a:pt x="563" y="359"/>
                  </a:lnTo>
                  <a:lnTo>
                    <a:pt x="573" y="277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0" name="Freeform 316"/>
            <p:cNvSpPr/>
            <p:nvPr/>
          </p:nvSpPr>
          <p:spPr bwMode="auto">
            <a:xfrm>
              <a:off x="-8555784" y="-13063735"/>
              <a:ext cx="2639233" cy="779757"/>
            </a:xfrm>
            <a:custGeom>
              <a:avLst/>
              <a:gdLst>
                <a:gd name="T0" fmla="*/ 5 w 395"/>
                <a:gd name="T1" fmla="*/ 0 h 231"/>
                <a:gd name="T2" fmla="*/ 0 w 395"/>
                <a:gd name="T3" fmla="*/ 39 h 231"/>
                <a:gd name="T4" fmla="*/ 390 w 395"/>
                <a:gd name="T5" fmla="*/ 231 h 231"/>
                <a:gd name="T6" fmla="*/ 395 w 395"/>
                <a:gd name="T7" fmla="*/ 192 h 231"/>
                <a:gd name="T8" fmla="*/ 5 w 395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1">
                  <a:moveTo>
                    <a:pt x="5" y="0"/>
                  </a:moveTo>
                  <a:lnTo>
                    <a:pt x="0" y="39"/>
                  </a:lnTo>
                  <a:lnTo>
                    <a:pt x="390" y="231"/>
                  </a:lnTo>
                  <a:lnTo>
                    <a:pt x="395" y="19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1" name="Freeform 317"/>
            <p:cNvSpPr/>
            <p:nvPr/>
          </p:nvSpPr>
          <p:spPr bwMode="auto">
            <a:xfrm>
              <a:off x="-8555784" y="-13063735"/>
              <a:ext cx="2639233" cy="779757"/>
            </a:xfrm>
            <a:custGeom>
              <a:avLst/>
              <a:gdLst>
                <a:gd name="T0" fmla="*/ 5 w 395"/>
                <a:gd name="T1" fmla="*/ 0 h 231"/>
                <a:gd name="T2" fmla="*/ 0 w 395"/>
                <a:gd name="T3" fmla="*/ 39 h 231"/>
                <a:gd name="T4" fmla="*/ 390 w 395"/>
                <a:gd name="T5" fmla="*/ 231 h 231"/>
                <a:gd name="T6" fmla="*/ 395 w 395"/>
                <a:gd name="T7" fmla="*/ 192 h 231"/>
                <a:gd name="T8" fmla="*/ 5 w 395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1">
                  <a:moveTo>
                    <a:pt x="5" y="0"/>
                  </a:moveTo>
                  <a:lnTo>
                    <a:pt x="0" y="39"/>
                  </a:lnTo>
                  <a:lnTo>
                    <a:pt x="390" y="231"/>
                  </a:lnTo>
                  <a:lnTo>
                    <a:pt x="395" y="19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2" name="Freeform 318"/>
            <p:cNvSpPr/>
            <p:nvPr/>
          </p:nvSpPr>
          <p:spPr bwMode="auto">
            <a:xfrm>
              <a:off x="-9223944" y="-12381869"/>
              <a:ext cx="1423182" cy="448951"/>
            </a:xfrm>
            <a:custGeom>
              <a:avLst/>
              <a:gdLst>
                <a:gd name="T0" fmla="*/ 3 w 213"/>
                <a:gd name="T1" fmla="*/ 0 h 133"/>
                <a:gd name="T2" fmla="*/ 0 w 213"/>
                <a:gd name="T3" fmla="*/ 30 h 133"/>
                <a:gd name="T4" fmla="*/ 209 w 213"/>
                <a:gd name="T5" fmla="*/ 133 h 133"/>
                <a:gd name="T6" fmla="*/ 213 w 213"/>
                <a:gd name="T7" fmla="*/ 103 h 133"/>
                <a:gd name="T8" fmla="*/ 3 w 213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33">
                  <a:moveTo>
                    <a:pt x="3" y="0"/>
                  </a:moveTo>
                  <a:lnTo>
                    <a:pt x="0" y="30"/>
                  </a:lnTo>
                  <a:lnTo>
                    <a:pt x="209" y="133"/>
                  </a:lnTo>
                  <a:lnTo>
                    <a:pt x="213" y="10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3" name="Freeform 319"/>
            <p:cNvSpPr/>
            <p:nvPr/>
          </p:nvSpPr>
          <p:spPr bwMode="auto">
            <a:xfrm>
              <a:off x="-9223944" y="-12381869"/>
              <a:ext cx="1423182" cy="448951"/>
            </a:xfrm>
            <a:custGeom>
              <a:avLst/>
              <a:gdLst>
                <a:gd name="T0" fmla="*/ 3 w 213"/>
                <a:gd name="T1" fmla="*/ 0 h 133"/>
                <a:gd name="T2" fmla="*/ 0 w 213"/>
                <a:gd name="T3" fmla="*/ 30 h 133"/>
                <a:gd name="T4" fmla="*/ 209 w 213"/>
                <a:gd name="T5" fmla="*/ 133 h 133"/>
                <a:gd name="T6" fmla="*/ 213 w 213"/>
                <a:gd name="T7" fmla="*/ 103 h 133"/>
                <a:gd name="T8" fmla="*/ 3 w 213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33">
                  <a:moveTo>
                    <a:pt x="3" y="0"/>
                  </a:moveTo>
                  <a:lnTo>
                    <a:pt x="0" y="30"/>
                  </a:lnTo>
                  <a:lnTo>
                    <a:pt x="209" y="133"/>
                  </a:lnTo>
                  <a:lnTo>
                    <a:pt x="213" y="10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4" name="Freeform 320"/>
            <p:cNvSpPr/>
            <p:nvPr/>
          </p:nvSpPr>
          <p:spPr bwMode="auto">
            <a:xfrm>
              <a:off x="-9290760" y="-12111823"/>
              <a:ext cx="1202688" cy="394941"/>
            </a:xfrm>
            <a:custGeom>
              <a:avLst/>
              <a:gdLst>
                <a:gd name="T0" fmla="*/ 4 w 180"/>
                <a:gd name="T1" fmla="*/ 0 h 117"/>
                <a:gd name="T2" fmla="*/ 0 w 180"/>
                <a:gd name="T3" fmla="*/ 30 h 117"/>
                <a:gd name="T4" fmla="*/ 176 w 180"/>
                <a:gd name="T5" fmla="*/ 117 h 117"/>
                <a:gd name="T6" fmla="*/ 180 w 180"/>
                <a:gd name="T7" fmla="*/ 87 h 117"/>
                <a:gd name="T8" fmla="*/ 4 w 180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17">
                  <a:moveTo>
                    <a:pt x="4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80" y="8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5" name="Freeform 321"/>
            <p:cNvSpPr/>
            <p:nvPr/>
          </p:nvSpPr>
          <p:spPr bwMode="auto">
            <a:xfrm>
              <a:off x="-9290760" y="-12111823"/>
              <a:ext cx="1202688" cy="394941"/>
            </a:xfrm>
            <a:custGeom>
              <a:avLst/>
              <a:gdLst>
                <a:gd name="T0" fmla="*/ 4 w 180"/>
                <a:gd name="T1" fmla="*/ 0 h 117"/>
                <a:gd name="T2" fmla="*/ 0 w 180"/>
                <a:gd name="T3" fmla="*/ 30 h 117"/>
                <a:gd name="T4" fmla="*/ 176 w 180"/>
                <a:gd name="T5" fmla="*/ 117 h 117"/>
                <a:gd name="T6" fmla="*/ 180 w 180"/>
                <a:gd name="T7" fmla="*/ 87 h 117"/>
                <a:gd name="T8" fmla="*/ 4 w 180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17">
                  <a:moveTo>
                    <a:pt x="4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80" y="87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6" name="Freeform 322"/>
            <p:cNvSpPr/>
            <p:nvPr/>
          </p:nvSpPr>
          <p:spPr bwMode="auto">
            <a:xfrm>
              <a:off x="-9364256" y="-11808021"/>
              <a:ext cx="1035650" cy="354434"/>
            </a:xfrm>
            <a:custGeom>
              <a:avLst/>
              <a:gdLst>
                <a:gd name="T0" fmla="*/ 4 w 155"/>
                <a:gd name="T1" fmla="*/ 0 h 105"/>
                <a:gd name="T2" fmla="*/ 0 w 155"/>
                <a:gd name="T3" fmla="*/ 30 h 105"/>
                <a:gd name="T4" fmla="*/ 151 w 155"/>
                <a:gd name="T5" fmla="*/ 105 h 105"/>
                <a:gd name="T6" fmla="*/ 155 w 155"/>
                <a:gd name="T7" fmla="*/ 75 h 105"/>
                <a:gd name="T8" fmla="*/ 4 w 15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5">
                  <a:moveTo>
                    <a:pt x="4" y="0"/>
                  </a:moveTo>
                  <a:lnTo>
                    <a:pt x="0" y="30"/>
                  </a:lnTo>
                  <a:lnTo>
                    <a:pt x="151" y="105"/>
                  </a:lnTo>
                  <a:lnTo>
                    <a:pt x="155" y="7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7" name="Freeform 323"/>
            <p:cNvSpPr/>
            <p:nvPr/>
          </p:nvSpPr>
          <p:spPr bwMode="auto">
            <a:xfrm>
              <a:off x="-9364256" y="-11808021"/>
              <a:ext cx="1035650" cy="354434"/>
            </a:xfrm>
            <a:custGeom>
              <a:avLst/>
              <a:gdLst>
                <a:gd name="T0" fmla="*/ 4 w 155"/>
                <a:gd name="T1" fmla="*/ 0 h 105"/>
                <a:gd name="T2" fmla="*/ 0 w 155"/>
                <a:gd name="T3" fmla="*/ 30 h 105"/>
                <a:gd name="T4" fmla="*/ 151 w 155"/>
                <a:gd name="T5" fmla="*/ 105 h 105"/>
                <a:gd name="T6" fmla="*/ 155 w 155"/>
                <a:gd name="T7" fmla="*/ 75 h 105"/>
                <a:gd name="T8" fmla="*/ 4 w 15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5">
                  <a:moveTo>
                    <a:pt x="4" y="0"/>
                  </a:moveTo>
                  <a:lnTo>
                    <a:pt x="0" y="30"/>
                  </a:lnTo>
                  <a:lnTo>
                    <a:pt x="151" y="105"/>
                  </a:lnTo>
                  <a:lnTo>
                    <a:pt x="155" y="75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8" name="Freeform 324"/>
            <p:cNvSpPr/>
            <p:nvPr/>
          </p:nvSpPr>
          <p:spPr bwMode="auto">
            <a:xfrm>
              <a:off x="-9444434" y="-11494091"/>
              <a:ext cx="1035650" cy="351060"/>
            </a:xfrm>
            <a:custGeom>
              <a:avLst/>
              <a:gdLst>
                <a:gd name="T0" fmla="*/ 4 w 155"/>
                <a:gd name="T1" fmla="*/ 0 h 104"/>
                <a:gd name="T2" fmla="*/ 0 w 155"/>
                <a:gd name="T3" fmla="*/ 30 h 104"/>
                <a:gd name="T4" fmla="*/ 152 w 155"/>
                <a:gd name="T5" fmla="*/ 104 h 104"/>
                <a:gd name="T6" fmla="*/ 155 w 155"/>
                <a:gd name="T7" fmla="*/ 74 h 104"/>
                <a:gd name="T8" fmla="*/ 4 w 15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4">
                  <a:moveTo>
                    <a:pt x="4" y="0"/>
                  </a:moveTo>
                  <a:lnTo>
                    <a:pt x="0" y="30"/>
                  </a:lnTo>
                  <a:lnTo>
                    <a:pt x="152" y="104"/>
                  </a:lnTo>
                  <a:lnTo>
                    <a:pt x="155" y="7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09" name="Freeform 325"/>
            <p:cNvSpPr/>
            <p:nvPr/>
          </p:nvSpPr>
          <p:spPr bwMode="auto">
            <a:xfrm>
              <a:off x="-9444434" y="-11494091"/>
              <a:ext cx="1035650" cy="351060"/>
            </a:xfrm>
            <a:custGeom>
              <a:avLst/>
              <a:gdLst>
                <a:gd name="T0" fmla="*/ 4 w 155"/>
                <a:gd name="T1" fmla="*/ 0 h 104"/>
                <a:gd name="T2" fmla="*/ 0 w 155"/>
                <a:gd name="T3" fmla="*/ 30 h 104"/>
                <a:gd name="T4" fmla="*/ 152 w 155"/>
                <a:gd name="T5" fmla="*/ 104 h 104"/>
                <a:gd name="T6" fmla="*/ 155 w 155"/>
                <a:gd name="T7" fmla="*/ 74 h 104"/>
                <a:gd name="T8" fmla="*/ 4 w 15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4">
                  <a:moveTo>
                    <a:pt x="4" y="0"/>
                  </a:moveTo>
                  <a:lnTo>
                    <a:pt x="0" y="30"/>
                  </a:lnTo>
                  <a:lnTo>
                    <a:pt x="152" y="104"/>
                  </a:lnTo>
                  <a:lnTo>
                    <a:pt x="155" y="7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0" name="Freeform 326"/>
            <p:cNvSpPr/>
            <p:nvPr/>
          </p:nvSpPr>
          <p:spPr bwMode="auto">
            <a:xfrm>
              <a:off x="-9517934" y="-11170036"/>
              <a:ext cx="1196007" cy="394941"/>
            </a:xfrm>
            <a:custGeom>
              <a:avLst/>
              <a:gdLst>
                <a:gd name="T0" fmla="*/ 3 w 179"/>
                <a:gd name="T1" fmla="*/ 0 h 117"/>
                <a:gd name="T2" fmla="*/ 0 w 179"/>
                <a:gd name="T3" fmla="*/ 30 h 117"/>
                <a:gd name="T4" fmla="*/ 176 w 179"/>
                <a:gd name="T5" fmla="*/ 117 h 117"/>
                <a:gd name="T6" fmla="*/ 179 w 179"/>
                <a:gd name="T7" fmla="*/ 87 h 117"/>
                <a:gd name="T8" fmla="*/ 3 w 17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7">
                  <a:moveTo>
                    <a:pt x="3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79" y="8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1" name="Freeform 327"/>
            <p:cNvSpPr/>
            <p:nvPr/>
          </p:nvSpPr>
          <p:spPr bwMode="auto">
            <a:xfrm>
              <a:off x="-9517934" y="-11170036"/>
              <a:ext cx="1196007" cy="394941"/>
            </a:xfrm>
            <a:custGeom>
              <a:avLst/>
              <a:gdLst>
                <a:gd name="T0" fmla="*/ 3 w 179"/>
                <a:gd name="T1" fmla="*/ 0 h 117"/>
                <a:gd name="T2" fmla="*/ 0 w 179"/>
                <a:gd name="T3" fmla="*/ 30 h 117"/>
                <a:gd name="T4" fmla="*/ 176 w 179"/>
                <a:gd name="T5" fmla="*/ 117 h 117"/>
                <a:gd name="T6" fmla="*/ 179 w 179"/>
                <a:gd name="T7" fmla="*/ 87 h 117"/>
                <a:gd name="T8" fmla="*/ 3 w 17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7">
                  <a:moveTo>
                    <a:pt x="3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79" y="8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2" name="Freeform 328"/>
            <p:cNvSpPr/>
            <p:nvPr/>
          </p:nvSpPr>
          <p:spPr bwMode="auto">
            <a:xfrm>
              <a:off x="-9591430" y="-10869610"/>
              <a:ext cx="1369729" cy="435449"/>
            </a:xfrm>
            <a:custGeom>
              <a:avLst/>
              <a:gdLst>
                <a:gd name="T0" fmla="*/ 3 w 205"/>
                <a:gd name="T1" fmla="*/ 0 h 129"/>
                <a:gd name="T2" fmla="*/ 0 w 205"/>
                <a:gd name="T3" fmla="*/ 30 h 129"/>
                <a:gd name="T4" fmla="*/ 201 w 205"/>
                <a:gd name="T5" fmla="*/ 129 h 129"/>
                <a:gd name="T6" fmla="*/ 205 w 205"/>
                <a:gd name="T7" fmla="*/ 99 h 129"/>
                <a:gd name="T8" fmla="*/ 3 w 205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9">
                  <a:moveTo>
                    <a:pt x="3" y="0"/>
                  </a:moveTo>
                  <a:lnTo>
                    <a:pt x="0" y="30"/>
                  </a:lnTo>
                  <a:lnTo>
                    <a:pt x="201" y="129"/>
                  </a:lnTo>
                  <a:lnTo>
                    <a:pt x="205" y="9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3" name="Freeform 329"/>
            <p:cNvSpPr/>
            <p:nvPr/>
          </p:nvSpPr>
          <p:spPr bwMode="auto">
            <a:xfrm>
              <a:off x="-9591430" y="-10869610"/>
              <a:ext cx="1369729" cy="435449"/>
            </a:xfrm>
            <a:custGeom>
              <a:avLst/>
              <a:gdLst>
                <a:gd name="T0" fmla="*/ 3 w 205"/>
                <a:gd name="T1" fmla="*/ 0 h 129"/>
                <a:gd name="T2" fmla="*/ 0 w 205"/>
                <a:gd name="T3" fmla="*/ 30 h 129"/>
                <a:gd name="T4" fmla="*/ 201 w 205"/>
                <a:gd name="T5" fmla="*/ 129 h 129"/>
                <a:gd name="T6" fmla="*/ 205 w 205"/>
                <a:gd name="T7" fmla="*/ 99 h 129"/>
                <a:gd name="T8" fmla="*/ 3 w 205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9">
                  <a:moveTo>
                    <a:pt x="3" y="0"/>
                  </a:moveTo>
                  <a:lnTo>
                    <a:pt x="0" y="30"/>
                  </a:lnTo>
                  <a:lnTo>
                    <a:pt x="201" y="129"/>
                  </a:lnTo>
                  <a:lnTo>
                    <a:pt x="205" y="9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4" name="Freeform 330"/>
            <p:cNvSpPr/>
            <p:nvPr/>
          </p:nvSpPr>
          <p:spPr bwMode="auto">
            <a:xfrm>
              <a:off x="-10112594" y="-8283918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5" name="Freeform 331"/>
            <p:cNvSpPr/>
            <p:nvPr/>
          </p:nvSpPr>
          <p:spPr bwMode="auto">
            <a:xfrm>
              <a:off x="-10112594" y="-8283918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6" name="Freeform 332"/>
            <p:cNvSpPr/>
            <p:nvPr/>
          </p:nvSpPr>
          <p:spPr bwMode="auto">
            <a:xfrm>
              <a:off x="-9511251" y="-8135393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7" name="Freeform 333"/>
            <p:cNvSpPr/>
            <p:nvPr/>
          </p:nvSpPr>
          <p:spPr bwMode="auto">
            <a:xfrm>
              <a:off x="-9511251" y="-8135393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8" name="Freeform 334"/>
            <p:cNvSpPr/>
            <p:nvPr/>
          </p:nvSpPr>
          <p:spPr bwMode="auto">
            <a:xfrm>
              <a:off x="-8916591" y="-7986867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19" name="Freeform 335"/>
            <p:cNvSpPr/>
            <p:nvPr/>
          </p:nvSpPr>
          <p:spPr bwMode="auto">
            <a:xfrm>
              <a:off x="-8916591" y="-7986867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0" name="Freeform 336"/>
            <p:cNvSpPr/>
            <p:nvPr/>
          </p:nvSpPr>
          <p:spPr bwMode="auto">
            <a:xfrm>
              <a:off x="-8321927" y="-7834965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1" name="Freeform 337"/>
            <p:cNvSpPr/>
            <p:nvPr/>
          </p:nvSpPr>
          <p:spPr bwMode="auto">
            <a:xfrm>
              <a:off x="-8321927" y="-7834965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2" name="Freeform 338"/>
            <p:cNvSpPr/>
            <p:nvPr/>
          </p:nvSpPr>
          <p:spPr bwMode="auto">
            <a:xfrm>
              <a:off x="-7720582" y="-7686440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3" name="Freeform 339"/>
            <p:cNvSpPr/>
            <p:nvPr/>
          </p:nvSpPr>
          <p:spPr bwMode="auto">
            <a:xfrm>
              <a:off x="-7720582" y="-7686440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4" name="Freeform 340"/>
            <p:cNvSpPr/>
            <p:nvPr/>
          </p:nvSpPr>
          <p:spPr bwMode="auto">
            <a:xfrm>
              <a:off x="-7125923" y="-7541291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5" name="Freeform 341"/>
            <p:cNvSpPr/>
            <p:nvPr/>
          </p:nvSpPr>
          <p:spPr bwMode="auto">
            <a:xfrm>
              <a:off x="-7125923" y="-7541291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6" name="Freeform 342"/>
            <p:cNvSpPr/>
            <p:nvPr/>
          </p:nvSpPr>
          <p:spPr bwMode="auto">
            <a:xfrm>
              <a:off x="-10052462" y="-8982661"/>
              <a:ext cx="440985" cy="654862"/>
            </a:xfrm>
            <a:custGeom>
              <a:avLst/>
              <a:gdLst>
                <a:gd name="T0" fmla="*/ 44 w 66"/>
                <a:gd name="T1" fmla="*/ 194 h 194"/>
                <a:gd name="T2" fmla="*/ 0 w 66"/>
                <a:gd name="T3" fmla="*/ 172 h 194"/>
                <a:gd name="T4" fmla="*/ 21 w 66"/>
                <a:gd name="T5" fmla="*/ 0 h 194"/>
                <a:gd name="T6" fmla="*/ 66 w 66"/>
                <a:gd name="T7" fmla="*/ 22 h 194"/>
                <a:gd name="T8" fmla="*/ 44 w 66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94">
                  <a:moveTo>
                    <a:pt x="44" y="194"/>
                  </a:moveTo>
                  <a:lnTo>
                    <a:pt x="0" y="172"/>
                  </a:lnTo>
                  <a:lnTo>
                    <a:pt x="21" y="0"/>
                  </a:lnTo>
                  <a:lnTo>
                    <a:pt x="66" y="22"/>
                  </a:lnTo>
                  <a:lnTo>
                    <a:pt x="44" y="194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7" name="Freeform 343"/>
            <p:cNvSpPr/>
            <p:nvPr/>
          </p:nvSpPr>
          <p:spPr bwMode="auto">
            <a:xfrm>
              <a:off x="-9457798" y="-9593642"/>
              <a:ext cx="628070" cy="1414366"/>
            </a:xfrm>
            <a:custGeom>
              <a:avLst/>
              <a:gdLst>
                <a:gd name="T0" fmla="*/ 45 w 94"/>
                <a:gd name="T1" fmla="*/ 419 h 419"/>
                <a:gd name="T2" fmla="*/ 0 w 94"/>
                <a:gd name="T3" fmla="*/ 397 h 419"/>
                <a:gd name="T4" fmla="*/ 49 w 94"/>
                <a:gd name="T5" fmla="*/ 0 h 419"/>
                <a:gd name="T6" fmla="*/ 94 w 94"/>
                <a:gd name="T7" fmla="*/ 22 h 419"/>
                <a:gd name="T8" fmla="*/ 45 w 94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19">
                  <a:moveTo>
                    <a:pt x="45" y="419"/>
                  </a:moveTo>
                  <a:lnTo>
                    <a:pt x="0" y="397"/>
                  </a:lnTo>
                  <a:lnTo>
                    <a:pt x="49" y="0"/>
                  </a:lnTo>
                  <a:lnTo>
                    <a:pt x="94" y="22"/>
                  </a:lnTo>
                  <a:lnTo>
                    <a:pt x="45" y="419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8" name="Freeform 344"/>
            <p:cNvSpPr/>
            <p:nvPr/>
          </p:nvSpPr>
          <p:spPr bwMode="auto">
            <a:xfrm>
              <a:off x="-8856454" y="-8648480"/>
              <a:ext cx="427622" cy="614355"/>
            </a:xfrm>
            <a:custGeom>
              <a:avLst/>
              <a:gdLst>
                <a:gd name="T0" fmla="*/ 44 w 64"/>
                <a:gd name="T1" fmla="*/ 182 h 182"/>
                <a:gd name="T2" fmla="*/ 0 w 64"/>
                <a:gd name="T3" fmla="*/ 161 h 182"/>
                <a:gd name="T4" fmla="*/ 20 w 64"/>
                <a:gd name="T5" fmla="*/ 0 h 182"/>
                <a:gd name="T6" fmla="*/ 64 w 64"/>
                <a:gd name="T7" fmla="*/ 22 h 182"/>
                <a:gd name="T8" fmla="*/ 44 w 64"/>
                <a:gd name="T9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82">
                  <a:moveTo>
                    <a:pt x="44" y="182"/>
                  </a:moveTo>
                  <a:lnTo>
                    <a:pt x="0" y="161"/>
                  </a:lnTo>
                  <a:lnTo>
                    <a:pt x="20" y="0"/>
                  </a:lnTo>
                  <a:lnTo>
                    <a:pt x="64" y="22"/>
                  </a:lnTo>
                  <a:lnTo>
                    <a:pt x="44" y="182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29" name="Freeform 345"/>
            <p:cNvSpPr/>
            <p:nvPr/>
          </p:nvSpPr>
          <p:spPr bwMode="auto">
            <a:xfrm>
              <a:off x="-8261794" y="-9056924"/>
              <a:ext cx="567937" cy="1171324"/>
            </a:xfrm>
            <a:custGeom>
              <a:avLst/>
              <a:gdLst>
                <a:gd name="T0" fmla="*/ 44 w 85"/>
                <a:gd name="T1" fmla="*/ 347 h 347"/>
                <a:gd name="T2" fmla="*/ 0 w 85"/>
                <a:gd name="T3" fmla="*/ 325 h 347"/>
                <a:gd name="T4" fmla="*/ 40 w 85"/>
                <a:gd name="T5" fmla="*/ 0 h 347"/>
                <a:gd name="T6" fmla="*/ 85 w 85"/>
                <a:gd name="T7" fmla="*/ 22 h 347"/>
                <a:gd name="T8" fmla="*/ 44 w 85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47">
                  <a:moveTo>
                    <a:pt x="44" y="347"/>
                  </a:moveTo>
                  <a:lnTo>
                    <a:pt x="0" y="325"/>
                  </a:lnTo>
                  <a:lnTo>
                    <a:pt x="40" y="0"/>
                  </a:lnTo>
                  <a:lnTo>
                    <a:pt x="85" y="22"/>
                  </a:lnTo>
                  <a:lnTo>
                    <a:pt x="44" y="347"/>
                  </a:lnTo>
                  <a:close/>
                </a:path>
              </a:pathLst>
            </a:custGeom>
            <a:solidFill>
              <a:srgbClr val="007A7D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30" name="Freeform 346"/>
            <p:cNvSpPr/>
            <p:nvPr/>
          </p:nvSpPr>
          <p:spPr bwMode="auto">
            <a:xfrm>
              <a:off x="-7667130" y="-8634978"/>
              <a:ext cx="501122" cy="901278"/>
            </a:xfrm>
            <a:custGeom>
              <a:avLst/>
              <a:gdLst>
                <a:gd name="T0" fmla="*/ 45 w 75"/>
                <a:gd name="T1" fmla="*/ 267 h 267"/>
                <a:gd name="T2" fmla="*/ 0 w 75"/>
                <a:gd name="T3" fmla="*/ 244 h 267"/>
                <a:gd name="T4" fmla="*/ 31 w 75"/>
                <a:gd name="T5" fmla="*/ 0 h 267"/>
                <a:gd name="T6" fmla="*/ 75 w 75"/>
                <a:gd name="T7" fmla="*/ 22 h 267"/>
                <a:gd name="T8" fmla="*/ 45 w 75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67">
                  <a:moveTo>
                    <a:pt x="45" y="267"/>
                  </a:moveTo>
                  <a:lnTo>
                    <a:pt x="0" y="244"/>
                  </a:lnTo>
                  <a:lnTo>
                    <a:pt x="31" y="0"/>
                  </a:lnTo>
                  <a:lnTo>
                    <a:pt x="75" y="22"/>
                  </a:lnTo>
                  <a:lnTo>
                    <a:pt x="45" y="267"/>
                  </a:lnTo>
                  <a:close/>
                </a:path>
              </a:pathLst>
            </a:custGeom>
            <a:solidFill>
              <a:srgbClr val="FCB414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31" name="Freeform 347"/>
            <p:cNvSpPr/>
            <p:nvPr/>
          </p:nvSpPr>
          <p:spPr bwMode="auto">
            <a:xfrm>
              <a:off x="-7072470" y="-9472122"/>
              <a:ext cx="741659" cy="1886947"/>
            </a:xfrm>
            <a:custGeom>
              <a:avLst/>
              <a:gdLst>
                <a:gd name="T0" fmla="*/ 45 w 111"/>
                <a:gd name="T1" fmla="*/ 559 h 559"/>
                <a:gd name="T2" fmla="*/ 0 w 111"/>
                <a:gd name="T3" fmla="*/ 537 h 559"/>
                <a:gd name="T4" fmla="*/ 67 w 111"/>
                <a:gd name="T5" fmla="*/ 0 h 559"/>
                <a:gd name="T6" fmla="*/ 111 w 111"/>
                <a:gd name="T7" fmla="*/ 22 h 559"/>
                <a:gd name="T8" fmla="*/ 45 w 111"/>
                <a:gd name="T9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559">
                  <a:moveTo>
                    <a:pt x="45" y="559"/>
                  </a:moveTo>
                  <a:lnTo>
                    <a:pt x="0" y="537"/>
                  </a:lnTo>
                  <a:lnTo>
                    <a:pt x="67" y="0"/>
                  </a:lnTo>
                  <a:lnTo>
                    <a:pt x="111" y="22"/>
                  </a:lnTo>
                  <a:lnTo>
                    <a:pt x="45" y="559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9532" name="Dikdörtgen 6"/>
          <p:cNvSpPr/>
          <p:nvPr/>
        </p:nvSpPr>
        <p:spPr>
          <a:xfrm>
            <a:off x="2500637" y="3139999"/>
            <a:ext cx="19241305" cy="367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3600" b="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ea typeface="Calibri" panose="020F0502020204030204" pitchFamily="34" charset="0"/>
                <a:cs typeface="Times New Roman" panose="02020603050405020304" pitchFamily="18" charset="0"/>
              </a:rPr>
              <a:t>Özel Klasör (Vaka) : Yapılan faaliyetle ilgili farklı konulardaki tüm yazışmaları bir arada tutabilme.</a:t>
            </a:r>
            <a:endParaRPr lang="tr-TR" sz="3600" b="0" dirty="0">
              <a:solidFill>
                <a:schemeClr val="bg2">
                  <a:lumMod val="25000"/>
                </a:schemeClr>
              </a:solidFill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5554" algn="just">
              <a:lnSpc>
                <a:spcPct val="107000"/>
              </a:lnSpc>
              <a:spcAft>
                <a:spcPts val="800"/>
              </a:spcAft>
            </a:pPr>
            <a:endParaRPr lang="tr-TR" sz="3600" b="0" dirty="0">
              <a:solidFill>
                <a:srgbClr val="002060"/>
              </a:solidFill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5554" algn="just">
              <a:lnSpc>
                <a:spcPct val="107000"/>
              </a:lnSpc>
              <a:spcAft>
                <a:spcPts val="800"/>
              </a:spcAft>
            </a:pPr>
            <a:endParaRPr lang="tr-TR" sz="3600" b="0" dirty="0">
              <a:latin typeface="Noto Sans" panose="020B0502040504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9533" name="TextBox 1"/>
          <p:cNvSpPr txBox="1"/>
          <p:nvPr/>
        </p:nvSpPr>
        <p:spPr>
          <a:xfrm>
            <a:off x="2477864" y="1255552"/>
            <a:ext cx="8707178" cy="89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Özel Klasör 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29" name="Picture 6" descr="Animation Loop GIF by Chris Gannon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66935" y="4380390"/>
            <a:ext cx="9908873" cy="7218373"/>
          </a:xfrm>
          <a:prstGeom prst="rect">
            <a:avLst/>
          </a:prstGeom>
          <a:noFill/>
        </p:spPr>
      </p:pic>
      <p:grpSp>
        <p:nvGrpSpPr>
          <p:cNvPr id="360" name="Group 33"/>
          <p:cNvGrpSpPr/>
          <p:nvPr/>
        </p:nvGrpSpPr>
        <p:grpSpPr>
          <a:xfrm>
            <a:off x="13291872" y="4838700"/>
            <a:ext cx="9467029" cy="8197811"/>
            <a:chOff x="2244725" y="2692929"/>
            <a:chExt cx="3076575" cy="2457450"/>
          </a:xfrm>
        </p:grpSpPr>
        <p:sp>
          <p:nvSpPr>
            <p:cNvPr id="1049534" name="Freeform 14"/>
            <p:cNvSpPr/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35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36" name="Freeform 16"/>
            <p:cNvSpPr/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37" name="Freeform 17"/>
            <p:cNvSpPr/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538" name="Freeform 18"/>
            <p:cNvSpPr/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49" name="Cube 2"/>
          <p:cNvSpPr/>
          <p:nvPr/>
        </p:nvSpPr>
        <p:spPr>
          <a:xfrm>
            <a:off x="2064773" y="8734889"/>
            <a:ext cx="5255343" cy="2502145"/>
          </a:xfrm>
          <a:prstGeom prst="cube">
            <a:avLst>
              <a:gd name="adj" fmla="val 7430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550" name="Cube 50"/>
          <p:cNvSpPr/>
          <p:nvPr/>
        </p:nvSpPr>
        <p:spPr>
          <a:xfrm>
            <a:off x="2064773" y="7081961"/>
            <a:ext cx="5255343" cy="2502145"/>
          </a:xfrm>
          <a:prstGeom prst="cube">
            <a:avLst>
              <a:gd name="adj" fmla="val 743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551" name="Cube 51"/>
          <p:cNvSpPr/>
          <p:nvPr/>
        </p:nvSpPr>
        <p:spPr>
          <a:xfrm>
            <a:off x="2064773" y="5253161"/>
            <a:ext cx="5255343" cy="2502145"/>
          </a:xfrm>
          <a:prstGeom prst="cube">
            <a:avLst>
              <a:gd name="adj" fmla="val 7430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552" name="Cube 52"/>
          <p:cNvSpPr/>
          <p:nvPr/>
        </p:nvSpPr>
        <p:spPr>
          <a:xfrm>
            <a:off x="2064773" y="3500561"/>
            <a:ext cx="5255343" cy="2502145"/>
          </a:xfrm>
          <a:prstGeom prst="cube">
            <a:avLst>
              <a:gd name="adj" fmla="val 743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553" name="TextBox 53"/>
          <p:cNvSpPr txBox="1"/>
          <p:nvPr/>
        </p:nvSpPr>
        <p:spPr>
          <a:xfrm>
            <a:off x="10245893" y="3625989"/>
            <a:ext cx="12994882" cy="5476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Personel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, proje, dava dosyaları ve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satın alma dosyaları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ilgili oldukları konu başlıklarının altında </a:t>
            </a:r>
            <a:endParaRPr lang="tr-TR" sz="3600" b="0" dirty="0" smtClean="0">
              <a:latin typeface="Noto Sans" panose="020B0502040504020204"/>
              <a:cs typeface="Times New Roman" panose="02020603050405020304" pitchFamily="18" charset="0"/>
            </a:endParaRPr>
          </a:p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Personel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dosyaları :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903 </a:t>
            </a: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  <a:p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Dava dosyaları 		: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641</a:t>
            </a:r>
          </a:p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Proje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dosyaları		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: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604.01 veya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604.02</a:t>
            </a:r>
          </a:p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Satın alma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dosyaları : 934’ün ilgili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alt </a:t>
            </a:r>
            <a:r>
              <a:rPr lang="tr-TR" sz="3600" b="0" dirty="0" err="1" smtClean="0">
                <a:latin typeface="Noto Sans" panose="020B0502040504020204"/>
                <a:cs typeface="Times New Roman" panose="02020603050405020304" pitchFamily="18" charset="0"/>
              </a:rPr>
              <a:t>kırılımlarında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açılabilir.</a:t>
            </a:r>
          </a:p>
        </p:txBody>
      </p:sp>
      <p:sp>
        <p:nvSpPr>
          <p:cNvPr id="1049554" name="Oval 54"/>
          <p:cNvSpPr/>
          <p:nvPr/>
        </p:nvSpPr>
        <p:spPr>
          <a:xfrm>
            <a:off x="8739749" y="3790296"/>
            <a:ext cx="839886" cy="79121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en-US" sz="3600" kern="1200" spc="0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049555" name="Oval 55"/>
          <p:cNvSpPr/>
          <p:nvPr/>
        </p:nvSpPr>
        <p:spPr>
          <a:xfrm>
            <a:off x="8739749" y="5221573"/>
            <a:ext cx="839886" cy="7912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en-US" sz="3600" kern="1200" spc="0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049556" name="Oval 56"/>
          <p:cNvSpPr/>
          <p:nvPr/>
        </p:nvSpPr>
        <p:spPr>
          <a:xfrm>
            <a:off x="8739749" y="7410726"/>
            <a:ext cx="839886" cy="7912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en-US" sz="3600" kern="1200" spc="0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049557" name="Oval 59"/>
          <p:cNvSpPr/>
          <p:nvPr/>
        </p:nvSpPr>
        <p:spPr>
          <a:xfrm>
            <a:off x="8739749" y="6343350"/>
            <a:ext cx="839886" cy="7912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en-US" sz="3600" kern="1200" spc="0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049558" name="Oval 16"/>
          <p:cNvSpPr/>
          <p:nvPr/>
        </p:nvSpPr>
        <p:spPr>
          <a:xfrm>
            <a:off x="8739749" y="8505447"/>
            <a:ext cx="839886" cy="7912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tr-TR" sz="3600" kern="1200" spc="0" dirty="0" smtClean="0">
                <a:solidFill>
                  <a:srgbClr val="FFFFFF"/>
                </a:solidFill>
                <a:latin typeface="Calibri" panose="020F0502020204030204"/>
              </a:rPr>
              <a:t>5</a:t>
            </a:r>
            <a:endParaRPr lang="en-US" sz="3600" kern="1200" spc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559" name="TextBox 1"/>
          <p:cNvSpPr txBox="1"/>
          <p:nvPr/>
        </p:nvSpPr>
        <p:spPr>
          <a:xfrm>
            <a:off x="1631092" y="1306371"/>
            <a:ext cx="9724970" cy="89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Özel Klasör Yönetimi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230" name="Resim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04635" y="5008060"/>
            <a:ext cx="1335290" cy="1335290"/>
          </a:xfrm>
          <a:prstGeom prst="rect">
            <a:avLst/>
          </a:prstGeom>
        </p:spPr>
      </p:pic>
      <p:pic>
        <p:nvPicPr>
          <p:cNvPr id="2097231" name="Resim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1342" y="6174706"/>
            <a:ext cx="1335290" cy="1335290"/>
          </a:xfrm>
          <a:prstGeom prst="rect">
            <a:avLst/>
          </a:prstGeom>
        </p:spPr>
      </p:pic>
      <p:pic>
        <p:nvPicPr>
          <p:cNvPr id="2097232" name="Resim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9649" y="7170157"/>
            <a:ext cx="1335290" cy="133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2" name="TextBox 1"/>
          <p:cNvSpPr txBox="1"/>
          <p:nvPr/>
        </p:nvSpPr>
        <p:spPr>
          <a:xfrm>
            <a:off x="1884217" y="1225196"/>
            <a:ext cx="9400707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Yöneticisi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411" name="Grup 2"/>
          <p:cNvGrpSpPr/>
          <p:nvPr/>
        </p:nvGrpSpPr>
        <p:grpSpPr>
          <a:xfrm>
            <a:off x="3378562" y="1225196"/>
            <a:ext cx="19820028" cy="11246278"/>
            <a:chOff x="3378562" y="1225196"/>
            <a:chExt cx="19820029" cy="11246278"/>
          </a:xfrm>
        </p:grpSpPr>
        <p:sp>
          <p:nvSpPr>
            <p:cNvPr id="1049623" name="Freeform 5"/>
            <p:cNvSpPr/>
            <p:nvPr/>
          </p:nvSpPr>
          <p:spPr bwMode="auto">
            <a:xfrm>
              <a:off x="3378562" y="3844253"/>
              <a:ext cx="6061624" cy="7806376"/>
            </a:xfrm>
            <a:custGeom>
              <a:avLst/>
              <a:gdLst>
                <a:gd name="T0" fmla="*/ 1406 w 1411"/>
                <a:gd name="T1" fmla="*/ 919 h 1818"/>
                <a:gd name="T2" fmla="*/ 1378 w 1411"/>
                <a:gd name="T3" fmla="*/ 845 h 1818"/>
                <a:gd name="T4" fmla="*/ 1291 w 1411"/>
                <a:gd name="T5" fmla="*/ 682 h 1818"/>
                <a:gd name="T6" fmla="*/ 1263 w 1411"/>
                <a:gd name="T7" fmla="*/ 591 h 1818"/>
                <a:gd name="T8" fmla="*/ 1248 w 1411"/>
                <a:gd name="T9" fmla="*/ 466 h 1818"/>
                <a:gd name="T10" fmla="*/ 1192 w 1411"/>
                <a:gd name="T11" fmla="*/ 298 h 1818"/>
                <a:gd name="T12" fmla="*/ 1064 w 1411"/>
                <a:gd name="T13" fmla="*/ 135 h 1818"/>
                <a:gd name="T14" fmla="*/ 749 w 1411"/>
                <a:gd name="T15" fmla="*/ 10 h 1818"/>
                <a:gd name="T16" fmla="*/ 573 w 1411"/>
                <a:gd name="T17" fmla="*/ 8 h 1818"/>
                <a:gd name="T18" fmla="*/ 441 w 1411"/>
                <a:gd name="T19" fmla="*/ 25 h 1818"/>
                <a:gd name="T20" fmla="*/ 311 w 1411"/>
                <a:gd name="T21" fmla="*/ 69 h 1818"/>
                <a:gd name="T22" fmla="*/ 163 w 1411"/>
                <a:gd name="T23" fmla="*/ 160 h 1818"/>
                <a:gd name="T24" fmla="*/ 39 w 1411"/>
                <a:gd name="T25" fmla="*/ 351 h 1818"/>
                <a:gd name="T26" fmla="*/ 5 w 1411"/>
                <a:gd name="T27" fmla="*/ 514 h 1818"/>
                <a:gd name="T28" fmla="*/ 23 w 1411"/>
                <a:gd name="T29" fmla="*/ 749 h 1818"/>
                <a:gd name="T30" fmla="*/ 72 w 1411"/>
                <a:gd name="T31" fmla="*/ 899 h 1818"/>
                <a:gd name="T32" fmla="*/ 194 w 1411"/>
                <a:gd name="T33" fmla="*/ 1108 h 1818"/>
                <a:gd name="T34" fmla="*/ 201 w 1411"/>
                <a:gd name="T35" fmla="*/ 1123 h 1818"/>
                <a:gd name="T36" fmla="*/ 204 w 1411"/>
                <a:gd name="T37" fmla="*/ 1215 h 1818"/>
                <a:gd name="T38" fmla="*/ 199 w 1411"/>
                <a:gd name="T39" fmla="*/ 1474 h 1818"/>
                <a:gd name="T40" fmla="*/ 209 w 1411"/>
                <a:gd name="T41" fmla="*/ 1492 h 1818"/>
                <a:gd name="T42" fmla="*/ 334 w 1411"/>
                <a:gd name="T43" fmla="*/ 1551 h 1818"/>
                <a:gd name="T44" fmla="*/ 423 w 1411"/>
                <a:gd name="T45" fmla="*/ 1594 h 1818"/>
                <a:gd name="T46" fmla="*/ 553 w 1411"/>
                <a:gd name="T47" fmla="*/ 1658 h 1818"/>
                <a:gd name="T48" fmla="*/ 680 w 1411"/>
                <a:gd name="T49" fmla="*/ 1719 h 1818"/>
                <a:gd name="T50" fmla="*/ 833 w 1411"/>
                <a:gd name="T51" fmla="*/ 1790 h 1818"/>
                <a:gd name="T52" fmla="*/ 889 w 1411"/>
                <a:gd name="T53" fmla="*/ 1818 h 1818"/>
                <a:gd name="T54" fmla="*/ 955 w 1411"/>
                <a:gd name="T55" fmla="*/ 1431 h 1818"/>
                <a:gd name="T56" fmla="*/ 965 w 1411"/>
                <a:gd name="T57" fmla="*/ 1434 h 1818"/>
                <a:gd name="T58" fmla="*/ 1080 w 1411"/>
                <a:gd name="T59" fmla="*/ 1446 h 1818"/>
                <a:gd name="T60" fmla="*/ 1240 w 1411"/>
                <a:gd name="T61" fmla="*/ 1439 h 1818"/>
                <a:gd name="T62" fmla="*/ 1266 w 1411"/>
                <a:gd name="T63" fmla="*/ 1426 h 1818"/>
                <a:gd name="T64" fmla="*/ 1283 w 1411"/>
                <a:gd name="T65" fmla="*/ 1357 h 1818"/>
                <a:gd name="T66" fmla="*/ 1255 w 1411"/>
                <a:gd name="T67" fmla="*/ 1273 h 1818"/>
                <a:gd name="T68" fmla="*/ 1255 w 1411"/>
                <a:gd name="T69" fmla="*/ 1260 h 1818"/>
                <a:gd name="T70" fmla="*/ 1281 w 1411"/>
                <a:gd name="T71" fmla="*/ 1187 h 1818"/>
                <a:gd name="T72" fmla="*/ 1276 w 1411"/>
                <a:gd name="T73" fmla="*/ 1169 h 1818"/>
                <a:gd name="T74" fmla="*/ 1235 w 1411"/>
                <a:gd name="T75" fmla="*/ 1131 h 1818"/>
                <a:gd name="T76" fmla="*/ 1240 w 1411"/>
                <a:gd name="T77" fmla="*/ 1123 h 1818"/>
                <a:gd name="T78" fmla="*/ 1291 w 1411"/>
                <a:gd name="T79" fmla="*/ 1090 h 1818"/>
                <a:gd name="T80" fmla="*/ 1296 w 1411"/>
                <a:gd name="T81" fmla="*/ 1077 h 1818"/>
                <a:gd name="T82" fmla="*/ 1291 w 1411"/>
                <a:gd name="T83" fmla="*/ 1039 h 1818"/>
                <a:gd name="T84" fmla="*/ 1283 w 1411"/>
                <a:gd name="T85" fmla="*/ 980 h 1818"/>
                <a:gd name="T86" fmla="*/ 1370 w 1411"/>
                <a:gd name="T87" fmla="*/ 970 h 1818"/>
                <a:gd name="T88" fmla="*/ 1406 w 1411"/>
                <a:gd name="T89" fmla="*/ 919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11" h="1818">
                  <a:moveTo>
                    <a:pt x="1406" y="919"/>
                  </a:moveTo>
                  <a:cubicBezTo>
                    <a:pt x="1395" y="894"/>
                    <a:pt x="1390" y="868"/>
                    <a:pt x="1378" y="845"/>
                  </a:cubicBezTo>
                  <a:cubicBezTo>
                    <a:pt x="1350" y="792"/>
                    <a:pt x="1319" y="738"/>
                    <a:pt x="1291" y="682"/>
                  </a:cubicBezTo>
                  <a:cubicBezTo>
                    <a:pt x="1276" y="654"/>
                    <a:pt x="1263" y="626"/>
                    <a:pt x="1263" y="591"/>
                  </a:cubicBezTo>
                  <a:cubicBezTo>
                    <a:pt x="1260" y="550"/>
                    <a:pt x="1255" y="507"/>
                    <a:pt x="1248" y="466"/>
                  </a:cubicBezTo>
                  <a:cubicBezTo>
                    <a:pt x="1238" y="407"/>
                    <a:pt x="1220" y="351"/>
                    <a:pt x="1192" y="298"/>
                  </a:cubicBezTo>
                  <a:cubicBezTo>
                    <a:pt x="1161" y="234"/>
                    <a:pt x="1118" y="181"/>
                    <a:pt x="1064" y="135"/>
                  </a:cubicBezTo>
                  <a:cubicBezTo>
                    <a:pt x="973" y="59"/>
                    <a:pt x="866" y="23"/>
                    <a:pt x="749" y="10"/>
                  </a:cubicBezTo>
                  <a:cubicBezTo>
                    <a:pt x="690" y="3"/>
                    <a:pt x="632" y="0"/>
                    <a:pt x="573" y="8"/>
                  </a:cubicBezTo>
                  <a:cubicBezTo>
                    <a:pt x="527" y="13"/>
                    <a:pt x="484" y="15"/>
                    <a:pt x="441" y="25"/>
                  </a:cubicBezTo>
                  <a:cubicBezTo>
                    <a:pt x="395" y="36"/>
                    <a:pt x="354" y="51"/>
                    <a:pt x="311" y="69"/>
                  </a:cubicBezTo>
                  <a:cubicBezTo>
                    <a:pt x="255" y="89"/>
                    <a:pt x="207" y="122"/>
                    <a:pt x="163" y="160"/>
                  </a:cubicBezTo>
                  <a:cubicBezTo>
                    <a:pt x="105" y="214"/>
                    <a:pt x="64" y="278"/>
                    <a:pt x="39" y="351"/>
                  </a:cubicBezTo>
                  <a:cubicBezTo>
                    <a:pt x="18" y="405"/>
                    <a:pt x="8" y="461"/>
                    <a:pt x="5" y="514"/>
                  </a:cubicBezTo>
                  <a:cubicBezTo>
                    <a:pt x="0" y="593"/>
                    <a:pt x="5" y="672"/>
                    <a:pt x="23" y="749"/>
                  </a:cubicBezTo>
                  <a:cubicBezTo>
                    <a:pt x="33" y="800"/>
                    <a:pt x="51" y="850"/>
                    <a:pt x="72" y="899"/>
                  </a:cubicBezTo>
                  <a:cubicBezTo>
                    <a:pt x="102" y="973"/>
                    <a:pt x="143" y="1044"/>
                    <a:pt x="194" y="1108"/>
                  </a:cubicBezTo>
                  <a:cubicBezTo>
                    <a:pt x="199" y="1110"/>
                    <a:pt x="201" y="1118"/>
                    <a:pt x="201" y="1123"/>
                  </a:cubicBezTo>
                  <a:cubicBezTo>
                    <a:pt x="204" y="1153"/>
                    <a:pt x="204" y="1184"/>
                    <a:pt x="204" y="1215"/>
                  </a:cubicBezTo>
                  <a:cubicBezTo>
                    <a:pt x="204" y="1301"/>
                    <a:pt x="201" y="1388"/>
                    <a:pt x="199" y="1474"/>
                  </a:cubicBezTo>
                  <a:cubicBezTo>
                    <a:pt x="199" y="1484"/>
                    <a:pt x="199" y="1490"/>
                    <a:pt x="209" y="1492"/>
                  </a:cubicBezTo>
                  <a:cubicBezTo>
                    <a:pt x="250" y="1512"/>
                    <a:pt x="293" y="1530"/>
                    <a:pt x="334" y="1551"/>
                  </a:cubicBezTo>
                  <a:cubicBezTo>
                    <a:pt x="364" y="1563"/>
                    <a:pt x="392" y="1581"/>
                    <a:pt x="423" y="1594"/>
                  </a:cubicBezTo>
                  <a:cubicBezTo>
                    <a:pt x="466" y="1617"/>
                    <a:pt x="509" y="1637"/>
                    <a:pt x="553" y="1658"/>
                  </a:cubicBezTo>
                  <a:cubicBezTo>
                    <a:pt x="596" y="1678"/>
                    <a:pt x="637" y="1698"/>
                    <a:pt x="680" y="1719"/>
                  </a:cubicBezTo>
                  <a:cubicBezTo>
                    <a:pt x="731" y="1742"/>
                    <a:pt x="782" y="1767"/>
                    <a:pt x="833" y="1790"/>
                  </a:cubicBezTo>
                  <a:cubicBezTo>
                    <a:pt x="851" y="1800"/>
                    <a:pt x="868" y="1808"/>
                    <a:pt x="889" y="1818"/>
                  </a:cubicBezTo>
                  <a:cubicBezTo>
                    <a:pt x="912" y="1688"/>
                    <a:pt x="935" y="1561"/>
                    <a:pt x="955" y="1431"/>
                  </a:cubicBezTo>
                  <a:cubicBezTo>
                    <a:pt x="960" y="1431"/>
                    <a:pt x="963" y="1431"/>
                    <a:pt x="965" y="1434"/>
                  </a:cubicBezTo>
                  <a:cubicBezTo>
                    <a:pt x="1003" y="1439"/>
                    <a:pt x="1042" y="1444"/>
                    <a:pt x="1080" y="1446"/>
                  </a:cubicBezTo>
                  <a:cubicBezTo>
                    <a:pt x="1133" y="1451"/>
                    <a:pt x="1187" y="1451"/>
                    <a:pt x="1240" y="1439"/>
                  </a:cubicBezTo>
                  <a:cubicBezTo>
                    <a:pt x="1250" y="1436"/>
                    <a:pt x="1258" y="1434"/>
                    <a:pt x="1266" y="1426"/>
                  </a:cubicBezTo>
                  <a:cubicBezTo>
                    <a:pt x="1286" y="1408"/>
                    <a:pt x="1291" y="1383"/>
                    <a:pt x="1283" y="1357"/>
                  </a:cubicBezTo>
                  <a:cubicBezTo>
                    <a:pt x="1278" y="1329"/>
                    <a:pt x="1266" y="1301"/>
                    <a:pt x="1255" y="1273"/>
                  </a:cubicBezTo>
                  <a:cubicBezTo>
                    <a:pt x="1255" y="1268"/>
                    <a:pt x="1255" y="1263"/>
                    <a:pt x="1255" y="1260"/>
                  </a:cubicBezTo>
                  <a:cubicBezTo>
                    <a:pt x="1263" y="1235"/>
                    <a:pt x="1271" y="1209"/>
                    <a:pt x="1281" y="1187"/>
                  </a:cubicBezTo>
                  <a:cubicBezTo>
                    <a:pt x="1283" y="1179"/>
                    <a:pt x="1281" y="1174"/>
                    <a:pt x="1276" y="1169"/>
                  </a:cubicBezTo>
                  <a:cubicBezTo>
                    <a:pt x="1263" y="1156"/>
                    <a:pt x="1248" y="1143"/>
                    <a:pt x="1235" y="1131"/>
                  </a:cubicBezTo>
                  <a:cubicBezTo>
                    <a:pt x="1238" y="1125"/>
                    <a:pt x="1240" y="1125"/>
                    <a:pt x="1240" y="1123"/>
                  </a:cubicBezTo>
                  <a:cubicBezTo>
                    <a:pt x="1258" y="1113"/>
                    <a:pt x="1273" y="1100"/>
                    <a:pt x="1291" y="1090"/>
                  </a:cubicBezTo>
                  <a:cubicBezTo>
                    <a:pt x="1294" y="1087"/>
                    <a:pt x="1296" y="1082"/>
                    <a:pt x="1296" y="1077"/>
                  </a:cubicBezTo>
                  <a:cubicBezTo>
                    <a:pt x="1296" y="1064"/>
                    <a:pt x="1294" y="1052"/>
                    <a:pt x="1291" y="1039"/>
                  </a:cubicBezTo>
                  <a:cubicBezTo>
                    <a:pt x="1288" y="1018"/>
                    <a:pt x="1286" y="998"/>
                    <a:pt x="1283" y="980"/>
                  </a:cubicBezTo>
                  <a:cubicBezTo>
                    <a:pt x="1314" y="975"/>
                    <a:pt x="1342" y="973"/>
                    <a:pt x="1370" y="970"/>
                  </a:cubicBezTo>
                  <a:cubicBezTo>
                    <a:pt x="1400" y="965"/>
                    <a:pt x="1411" y="950"/>
                    <a:pt x="1406" y="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2" name="Grup 1"/>
            <p:cNvGrpSpPr/>
            <p:nvPr/>
          </p:nvGrpSpPr>
          <p:grpSpPr>
            <a:xfrm>
              <a:off x="10929886" y="4734634"/>
              <a:ext cx="12268705" cy="7736840"/>
              <a:chOff x="11179268" y="4318998"/>
              <a:chExt cx="12268705" cy="7736840"/>
            </a:xfrm>
          </p:grpSpPr>
          <p:sp>
            <p:nvSpPr>
              <p:cNvPr id="1049624" name="TextBox 69"/>
              <p:cNvSpPr txBox="1"/>
              <p:nvPr/>
            </p:nvSpPr>
            <p:spPr>
              <a:xfrm>
                <a:off x="13441036" y="4318998"/>
                <a:ext cx="10006937" cy="7736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b="0" dirty="0">
                    <a:latin typeface="Noto Sans" panose="020B0502040504020204"/>
                    <a:cs typeface="Times New Roman" panose="02020603050405020304" pitchFamily="18" charset="0"/>
                  </a:rPr>
                  <a:t>Belge Yöneticisi (Seviye 6) Ulusal Meslek Standardı, Mesleki Yeterlilik Kurumunun yetkilendirdiği Devlet Arşivleri Başkanlığı tarafından hazırlanarak </a:t>
                </a:r>
                <a:r>
                  <a:rPr lang="tr-TR" b="0" dirty="0" smtClean="0">
                    <a:latin typeface="Noto Sans" panose="020B0502040504020204"/>
                    <a:cs typeface="Times New Roman" panose="02020603050405020304" pitchFamily="18" charset="0"/>
                  </a:rPr>
                  <a:t>21.02.2020-31046 </a:t>
                </a:r>
                <a:r>
                  <a:rPr lang="tr-TR" b="0" dirty="0">
                    <a:latin typeface="Noto Sans" panose="020B0502040504020204"/>
                    <a:cs typeface="Times New Roman" panose="02020603050405020304" pitchFamily="18" charset="0"/>
                  </a:rPr>
                  <a:t>(Mükerrer) </a:t>
                </a:r>
                <a:r>
                  <a:rPr lang="tr-TR" b="0" dirty="0" smtClean="0">
                    <a:latin typeface="Noto Sans" panose="020B0502040504020204"/>
                    <a:cs typeface="Times New Roman" panose="02020603050405020304" pitchFamily="18" charset="0"/>
                  </a:rPr>
                  <a:t>tarih-sayılı </a:t>
                </a:r>
                <a:r>
                  <a:rPr lang="tr-TR" b="0" dirty="0">
                    <a:latin typeface="Noto Sans" panose="020B0502040504020204"/>
                    <a:cs typeface="Times New Roman" panose="02020603050405020304" pitchFamily="18" charset="0"/>
                  </a:rPr>
                  <a:t>Resmi </a:t>
                </a:r>
                <a:r>
                  <a:rPr lang="tr-TR" b="0" dirty="0" err="1" smtClean="0">
                    <a:latin typeface="Noto Sans" panose="020B0502040504020204"/>
                    <a:cs typeface="Times New Roman" panose="02020603050405020304" pitchFamily="18" charset="0"/>
                  </a:rPr>
                  <a:t>Gazete’de</a:t>
                </a:r>
                <a:r>
                  <a:rPr lang="tr-TR" b="0" dirty="0" smtClean="0">
                    <a:latin typeface="Noto Sans" panose="020B0502040504020204"/>
                    <a:cs typeface="Times New Roman" panose="02020603050405020304" pitchFamily="18" charset="0"/>
                  </a:rPr>
                  <a:t> </a:t>
                </a:r>
                <a:r>
                  <a:rPr lang="tr-TR" b="0" dirty="0">
                    <a:latin typeface="Noto Sans" panose="020B0502040504020204"/>
                    <a:cs typeface="Times New Roman" panose="02020603050405020304" pitchFamily="18" charset="0"/>
                  </a:rPr>
                  <a:t>yayımlanmıştır.</a:t>
                </a:r>
              </a:p>
              <a:p>
                <a:r>
                  <a:rPr lang="tr-TR" b="0" dirty="0">
                    <a:latin typeface="Noto Sans" panose="020B0502040504020204"/>
                    <a:cs typeface="Times New Roman" panose="02020603050405020304" pitchFamily="18" charset="0"/>
                  </a:rPr>
                  <a:t>Belge Yöneticisi, iş sağlığı ve güvenliği, çevre koruma ve kalite gereklilikleri çerçevesinde; belge yönetim sistemini kurgulayarak sistemin uygulamalarını düzenleyen nitelikli kişidir</a:t>
                </a:r>
                <a:r>
                  <a:rPr lang="tr-TR" b="0" dirty="0" smtClean="0">
                    <a:latin typeface="Noto Sans" panose="020B0502040504020204"/>
                    <a:cs typeface="Times New Roman" panose="02020603050405020304" pitchFamily="18" charset="0"/>
                  </a:rPr>
                  <a:t>.</a:t>
                </a:r>
                <a:r>
                  <a:rPr lang="tr-TR" b="0" spc="300" dirty="0">
                    <a:latin typeface="Noto Sans" panose="020B0502040504020204"/>
                    <a:cs typeface="Times New Roman" panose="02020603050405020304" pitchFamily="18" charset="0"/>
                  </a:rPr>
                  <a:t/>
                </a:r>
                <a:br>
                  <a:rPr lang="tr-TR" b="0" spc="300" dirty="0">
                    <a:latin typeface="Noto Sans" panose="020B0502040504020204"/>
                    <a:cs typeface="Times New Roman" panose="02020603050405020304" pitchFamily="18" charset="0"/>
                  </a:rPr>
                </a:br>
                <a:endParaRPr lang="en-GB" sz="3600" b="0" kern="1200" spc="0" dirty="0">
                  <a:solidFill>
                    <a:srgbClr val="282F39"/>
                  </a:solidFill>
                  <a:latin typeface="Noto Sans" panose="020B050204050402020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1049625" name="Oval 70"/>
              <p:cNvSpPr/>
              <p:nvPr/>
            </p:nvSpPr>
            <p:spPr>
              <a:xfrm>
                <a:off x="11179268" y="4507796"/>
                <a:ext cx="1012732" cy="101273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r>
                  <a:rPr lang="en-US" sz="3600" kern="1200" spc="0" dirty="0">
                    <a:solidFill>
                      <a:srgbClr val="FFFFFF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1049626" name="Oval 71"/>
              <p:cNvSpPr/>
              <p:nvPr/>
            </p:nvSpPr>
            <p:spPr>
              <a:xfrm>
                <a:off x="11179268" y="8589299"/>
                <a:ext cx="1012732" cy="10127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r>
                  <a:rPr lang="en-US" sz="3600" kern="1200" spc="0" dirty="0">
                    <a:solidFill>
                      <a:srgbClr val="FFFFFF"/>
                    </a:solidFill>
                    <a:latin typeface="Calibri" panose="020F0502020204030204"/>
                  </a:rPr>
                  <a:t>2</a:t>
                </a:r>
              </a:p>
            </p:txBody>
          </p:sp>
        </p:grpSp>
        <p:pic>
          <p:nvPicPr>
            <p:cNvPr id="2097237" name="Resim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89214" y="1225196"/>
              <a:ext cx="6611815" cy="3118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97238" name="Picture 4" descr="UpdateFirmwareTeam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16030" y="4215215"/>
              <a:ext cx="3532226" cy="353222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Başlık 3"/>
          <p:cNvSpPr>
            <a:spLocks noGrp="1"/>
          </p:cNvSpPr>
          <p:nvPr>
            <p:ph type="title"/>
          </p:nvPr>
        </p:nvSpPr>
        <p:spPr bwMode="auto">
          <a:xfrm>
            <a:off x="3714605" y="3417261"/>
            <a:ext cx="14455774" cy="291782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tr-TR" altLang="tr-TR" sz="6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r-TR" altLang="tr-TR" sz="6400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İçerik Yer Tutucusu 1"/>
          <p:cNvSpPr>
            <a:spLocks noGrp="1"/>
          </p:cNvSpPr>
          <p:nvPr>
            <p:ph idx="1"/>
          </p:nvPr>
        </p:nvSpPr>
        <p:spPr>
          <a:xfrm>
            <a:off x="3704020" y="4614772"/>
            <a:ext cx="17077284" cy="67077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Standart Dosya Planı                           Saklama Planı Yönetimi                               </a:t>
            </a: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buNone/>
            </a:pPr>
            <a:r>
              <a:rPr lang="tr-TR" alt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alt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E-imza ve Kep İşlemleri                                    Tasfiye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764776" y="1385392"/>
            <a:ext cx="5529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dirty="0">
                <a:solidFill>
                  <a:schemeClr val="bg1"/>
                </a:solidFill>
                <a:latin typeface="OCR A Extended" panose="02010509020102010303" pitchFamily="50" charset="0"/>
                <a:cs typeface="Tahoma" pitchFamily="34" charset="0"/>
              </a:rPr>
              <a:t> </a:t>
            </a:r>
            <a:r>
              <a:rPr lang="tr-TR" altLang="tr-TR" dirty="0">
                <a:latin typeface="OCR A Extended" panose="02010509020102010303" pitchFamily="50" charset="0"/>
                <a:cs typeface="Tahoma" pitchFamily="34" charset="0"/>
              </a:rPr>
              <a:t>Belge Yöneticisi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333" y="3797362"/>
            <a:ext cx="2170658" cy="2157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2" name="Picture 8" descr="pttkep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35" y="7733235"/>
            <a:ext cx="2760778" cy="27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 icon ile ilgili g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93" y="4019501"/>
            <a:ext cx="2099058" cy="209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cret data icon ile ilgili g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289" y="7710532"/>
            <a:ext cx="2348870" cy="25367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742" y="377283"/>
            <a:ext cx="3447184" cy="7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03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7" name="TextBox 1"/>
          <p:cNvSpPr txBox="1"/>
          <p:nvPr/>
        </p:nvSpPr>
        <p:spPr>
          <a:xfrm>
            <a:off x="1358493" y="1191793"/>
            <a:ext cx="1096690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Yöneticisinin Görevleri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414" name="Grup 2"/>
          <p:cNvGrpSpPr/>
          <p:nvPr/>
        </p:nvGrpSpPr>
        <p:grpSpPr>
          <a:xfrm>
            <a:off x="1220864" y="3416735"/>
            <a:ext cx="22705936" cy="7308639"/>
            <a:chOff x="1220864" y="3416735"/>
            <a:chExt cx="22705937" cy="7308639"/>
          </a:xfrm>
        </p:grpSpPr>
        <p:grpSp>
          <p:nvGrpSpPr>
            <p:cNvPr id="415" name="Group 1"/>
            <p:cNvGrpSpPr/>
            <p:nvPr/>
          </p:nvGrpSpPr>
          <p:grpSpPr>
            <a:xfrm>
              <a:off x="1220864" y="3787557"/>
              <a:ext cx="9463037" cy="6937817"/>
              <a:chOff x="469873" y="1355272"/>
              <a:chExt cx="6745341" cy="5297916"/>
            </a:xfrm>
          </p:grpSpPr>
          <p:sp>
            <p:nvSpPr>
              <p:cNvPr id="1049628" name="Freeform 5"/>
              <p:cNvSpPr/>
              <p:nvPr/>
            </p:nvSpPr>
            <p:spPr bwMode="auto">
              <a:xfrm>
                <a:off x="4852248" y="1355272"/>
                <a:ext cx="1910183" cy="3062422"/>
              </a:xfrm>
              <a:custGeom>
                <a:avLst/>
                <a:gdLst>
                  <a:gd name="T0" fmla="*/ 27 w 4016"/>
                  <a:gd name="T1" fmla="*/ 5450 h 6400"/>
                  <a:gd name="T2" fmla="*/ 0 w 4016"/>
                  <a:gd name="T3" fmla="*/ 3596 h 6400"/>
                  <a:gd name="T4" fmla="*/ 144 w 4016"/>
                  <a:gd name="T5" fmla="*/ 3537 h 6400"/>
                  <a:gd name="T6" fmla="*/ 704 w 4016"/>
                  <a:gd name="T7" fmla="*/ 3612 h 6400"/>
                  <a:gd name="T8" fmla="*/ 945 w 4016"/>
                  <a:gd name="T9" fmla="*/ 3183 h 6400"/>
                  <a:gd name="T10" fmla="*/ 404 w 4016"/>
                  <a:gd name="T11" fmla="*/ 2734 h 6400"/>
                  <a:gd name="T12" fmla="*/ 58 w 4016"/>
                  <a:gd name="T13" fmla="*/ 2888 h 6400"/>
                  <a:gd name="T14" fmla="*/ 0 w 4016"/>
                  <a:gd name="T15" fmla="*/ 2254 h 6400"/>
                  <a:gd name="T16" fmla="*/ 29 w 4016"/>
                  <a:gd name="T17" fmla="*/ 951 h 6400"/>
                  <a:gd name="T18" fmla="*/ 1702 w 4016"/>
                  <a:gd name="T19" fmla="*/ 933 h 6400"/>
                  <a:gd name="T20" fmla="*/ 1750 w 4016"/>
                  <a:gd name="T21" fmla="*/ 615 h 6400"/>
                  <a:gd name="T22" fmla="*/ 1932 w 4016"/>
                  <a:gd name="T23" fmla="*/ 28 h 6400"/>
                  <a:gd name="T24" fmla="*/ 2356 w 4016"/>
                  <a:gd name="T25" fmla="*/ 455 h 6400"/>
                  <a:gd name="T26" fmla="*/ 2348 w 4016"/>
                  <a:gd name="T27" fmla="*/ 946 h 6400"/>
                  <a:gd name="T28" fmla="*/ 3986 w 4016"/>
                  <a:gd name="T29" fmla="*/ 952 h 6400"/>
                  <a:gd name="T30" fmla="*/ 4016 w 4016"/>
                  <a:gd name="T31" fmla="*/ 2797 h 6400"/>
                  <a:gd name="T32" fmla="*/ 3880 w 4016"/>
                  <a:gd name="T33" fmla="*/ 2869 h 6400"/>
                  <a:gd name="T34" fmla="*/ 3419 w 4016"/>
                  <a:gd name="T35" fmla="*/ 2746 h 6400"/>
                  <a:gd name="T36" fmla="*/ 3083 w 4016"/>
                  <a:gd name="T37" fmla="*/ 3097 h 6400"/>
                  <a:gd name="T38" fmla="*/ 3307 w 4016"/>
                  <a:gd name="T39" fmla="*/ 3609 h 6400"/>
                  <a:gd name="T40" fmla="*/ 3774 w 4016"/>
                  <a:gd name="T41" fmla="*/ 3612 h 6400"/>
                  <a:gd name="T42" fmla="*/ 3951 w 4016"/>
                  <a:gd name="T43" fmla="*/ 3512 h 6400"/>
                  <a:gd name="T44" fmla="*/ 4016 w 4016"/>
                  <a:gd name="T45" fmla="*/ 3608 h 6400"/>
                  <a:gd name="T46" fmla="*/ 3986 w 4016"/>
                  <a:gd name="T47" fmla="*/ 5449 h 6400"/>
                  <a:gd name="T48" fmla="*/ 2326 w 4016"/>
                  <a:gd name="T49" fmla="*/ 5462 h 6400"/>
                  <a:gd name="T50" fmla="*/ 2241 w 4016"/>
                  <a:gd name="T51" fmla="*/ 5758 h 6400"/>
                  <a:gd name="T52" fmla="*/ 2357 w 4016"/>
                  <a:gd name="T53" fmla="*/ 6121 h 6400"/>
                  <a:gd name="T54" fmla="*/ 1976 w 4016"/>
                  <a:gd name="T55" fmla="*/ 6392 h 6400"/>
                  <a:gd name="T56" fmla="*/ 1663 w 4016"/>
                  <a:gd name="T57" fmla="*/ 5937 h 6400"/>
                  <a:gd name="T58" fmla="*/ 1775 w 4016"/>
                  <a:gd name="T59" fmla="*/ 5529 h 6400"/>
                  <a:gd name="T60" fmla="*/ 509 w 4016"/>
                  <a:gd name="T61" fmla="*/ 5450 h 6400"/>
                  <a:gd name="T62" fmla="*/ 493 w 4016"/>
                  <a:gd name="T63" fmla="*/ 5450 h 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16" h="6400">
                    <a:moveTo>
                      <a:pt x="493" y="5450"/>
                    </a:moveTo>
                    <a:cubicBezTo>
                      <a:pt x="338" y="5450"/>
                      <a:pt x="183" y="5450"/>
                      <a:pt x="27" y="5450"/>
                    </a:cubicBezTo>
                    <a:cubicBezTo>
                      <a:pt x="0" y="5450"/>
                      <a:pt x="0" y="5450"/>
                      <a:pt x="0" y="5422"/>
                    </a:cubicBezTo>
                    <a:cubicBezTo>
                      <a:pt x="0" y="5120"/>
                      <a:pt x="0" y="3898"/>
                      <a:pt x="0" y="3596"/>
                    </a:cubicBezTo>
                    <a:cubicBezTo>
                      <a:pt x="0" y="3558"/>
                      <a:pt x="19" y="3529"/>
                      <a:pt x="53" y="3515"/>
                    </a:cubicBezTo>
                    <a:cubicBezTo>
                      <a:pt x="85" y="3502"/>
                      <a:pt x="116" y="3510"/>
                      <a:pt x="144" y="3537"/>
                    </a:cubicBezTo>
                    <a:cubicBezTo>
                      <a:pt x="241" y="3628"/>
                      <a:pt x="355" y="3674"/>
                      <a:pt x="489" y="3671"/>
                    </a:cubicBezTo>
                    <a:cubicBezTo>
                      <a:pt x="566" y="3669"/>
                      <a:pt x="638" y="3649"/>
                      <a:pt x="704" y="3612"/>
                    </a:cubicBezTo>
                    <a:cubicBezTo>
                      <a:pt x="767" y="3577"/>
                      <a:pt x="819" y="3530"/>
                      <a:pt x="861" y="3471"/>
                    </a:cubicBezTo>
                    <a:cubicBezTo>
                      <a:pt x="921" y="3384"/>
                      <a:pt x="949" y="3288"/>
                      <a:pt x="945" y="3183"/>
                    </a:cubicBezTo>
                    <a:cubicBezTo>
                      <a:pt x="940" y="3063"/>
                      <a:pt x="896" y="2960"/>
                      <a:pt x="813" y="2873"/>
                    </a:cubicBezTo>
                    <a:cubicBezTo>
                      <a:pt x="700" y="2757"/>
                      <a:pt x="561" y="2715"/>
                      <a:pt x="404" y="2734"/>
                    </a:cubicBezTo>
                    <a:cubicBezTo>
                      <a:pt x="303" y="2747"/>
                      <a:pt x="216" y="2793"/>
                      <a:pt x="143" y="2865"/>
                    </a:cubicBezTo>
                    <a:cubicBezTo>
                      <a:pt x="119" y="2888"/>
                      <a:pt x="85" y="2898"/>
                      <a:pt x="58" y="2888"/>
                    </a:cubicBezTo>
                    <a:cubicBezTo>
                      <a:pt x="21" y="2874"/>
                      <a:pt x="0" y="2845"/>
                      <a:pt x="0" y="2808"/>
                    </a:cubicBezTo>
                    <a:cubicBezTo>
                      <a:pt x="0" y="2623"/>
                      <a:pt x="0" y="2438"/>
                      <a:pt x="0" y="2254"/>
                    </a:cubicBezTo>
                    <a:cubicBezTo>
                      <a:pt x="0" y="2136"/>
                      <a:pt x="0" y="1098"/>
                      <a:pt x="0" y="980"/>
                    </a:cubicBezTo>
                    <a:cubicBezTo>
                      <a:pt x="0" y="951"/>
                      <a:pt x="0" y="951"/>
                      <a:pt x="29" y="951"/>
                    </a:cubicBezTo>
                    <a:cubicBezTo>
                      <a:pt x="327" y="951"/>
                      <a:pt x="1305" y="951"/>
                      <a:pt x="1603" y="951"/>
                    </a:cubicBezTo>
                    <a:cubicBezTo>
                      <a:pt x="1637" y="951"/>
                      <a:pt x="1670" y="948"/>
                      <a:pt x="1702" y="933"/>
                    </a:cubicBezTo>
                    <a:cubicBezTo>
                      <a:pt x="1786" y="894"/>
                      <a:pt x="1832" y="790"/>
                      <a:pt x="1802" y="702"/>
                    </a:cubicBezTo>
                    <a:cubicBezTo>
                      <a:pt x="1791" y="669"/>
                      <a:pt x="1773" y="641"/>
                      <a:pt x="1750" y="615"/>
                    </a:cubicBezTo>
                    <a:cubicBezTo>
                      <a:pt x="1656" y="512"/>
                      <a:pt x="1626" y="393"/>
                      <a:pt x="1667" y="259"/>
                    </a:cubicBezTo>
                    <a:cubicBezTo>
                      <a:pt x="1707" y="127"/>
                      <a:pt x="1800" y="56"/>
                      <a:pt x="1932" y="28"/>
                    </a:cubicBezTo>
                    <a:cubicBezTo>
                      <a:pt x="2058" y="0"/>
                      <a:pt x="2174" y="20"/>
                      <a:pt x="2266" y="117"/>
                    </a:cubicBezTo>
                    <a:cubicBezTo>
                      <a:pt x="2356" y="213"/>
                      <a:pt x="2387" y="326"/>
                      <a:pt x="2356" y="455"/>
                    </a:cubicBezTo>
                    <a:cubicBezTo>
                      <a:pt x="2340" y="521"/>
                      <a:pt x="2306" y="576"/>
                      <a:pt x="2259" y="624"/>
                    </a:cubicBezTo>
                    <a:cubicBezTo>
                      <a:pt x="2163" y="724"/>
                      <a:pt x="2199" y="901"/>
                      <a:pt x="2348" y="946"/>
                    </a:cubicBezTo>
                    <a:cubicBezTo>
                      <a:pt x="2369" y="952"/>
                      <a:pt x="2392" y="951"/>
                      <a:pt x="2414" y="951"/>
                    </a:cubicBezTo>
                    <a:cubicBezTo>
                      <a:pt x="2711" y="952"/>
                      <a:pt x="3688" y="952"/>
                      <a:pt x="3986" y="952"/>
                    </a:cubicBezTo>
                    <a:cubicBezTo>
                      <a:pt x="4016" y="952"/>
                      <a:pt x="4016" y="952"/>
                      <a:pt x="4016" y="983"/>
                    </a:cubicBezTo>
                    <a:cubicBezTo>
                      <a:pt x="4016" y="1281"/>
                      <a:pt x="4016" y="2499"/>
                      <a:pt x="4016" y="2797"/>
                    </a:cubicBezTo>
                    <a:cubicBezTo>
                      <a:pt x="4016" y="2845"/>
                      <a:pt x="3999" y="2871"/>
                      <a:pt x="3959" y="2887"/>
                    </a:cubicBezTo>
                    <a:cubicBezTo>
                      <a:pt x="3928" y="2899"/>
                      <a:pt x="3901" y="2890"/>
                      <a:pt x="3880" y="2869"/>
                    </a:cubicBezTo>
                    <a:cubicBezTo>
                      <a:pt x="3826" y="2818"/>
                      <a:pt x="3766" y="2777"/>
                      <a:pt x="3696" y="2754"/>
                    </a:cubicBezTo>
                    <a:cubicBezTo>
                      <a:pt x="3605" y="2723"/>
                      <a:pt x="3512" y="2721"/>
                      <a:pt x="3419" y="2746"/>
                    </a:cubicBezTo>
                    <a:cubicBezTo>
                      <a:pt x="3333" y="2768"/>
                      <a:pt x="3260" y="2813"/>
                      <a:pt x="3200" y="2877"/>
                    </a:cubicBezTo>
                    <a:cubicBezTo>
                      <a:pt x="3141" y="2939"/>
                      <a:pt x="3102" y="3013"/>
                      <a:pt x="3083" y="3097"/>
                    </a:cubicBezTo>
                    <a:cubicBezTo>
                      <a:pt x="3063" y="3184"/>
                      <a:pt x="3068" y="3268"/>
                      <a:pt x="3096" y="3351"/>
                    </a:cubicBezTo>
                    <a:cubicBezTo>
                      <a:pt x="3134" y="3463"/>
                      <a:pt x="3205" y="3549"/>
                      <a:pt x="3307" y="3609"/>
                    </a:cubicBezTo>
                    <a:cubicBezTo>
                      <a:pt x="3382" y="3654"/>
                      <a:pt x="3465" y="3673"/>
                      <a:pt x="3553" y="3672"/>
                    </a:cubicBezTo>
                    <a:cubicBezTo>
                      <a:pt x="3632" y="3670"/>
                      <a:pt x="3706" y="3652"/>
                      <a:pt x="3774" y="3612"/>
                    </a:cubicBezTo>
                    <a:cubicBezTo>
                      <a:pt x="3810" y="3590"/>
                      <a:pt x="3843" y="3561"/>
                      <a:pt x="3876" y="3534"/>
                    </a:cubicBezTo>
                    <a:cubicBezTo>
                      <a:pt x="3899" y="3517"/>
                      <a:pt x="3922" y="3504"/>
                      <a:pt x="3951" y="3512"/>
                    </a:cubicBezTo>
                    <a:cubicBezTo>
                      <a:pt x="3984" y="3521"/>
                      <a:pt x="4007" y="3540"/>
                      <a:pt x="4014" y="3576"/>
                    </a:cubicBezTo>
                    <a:cubicBezTo>
                      <a:pt x="4016" y="3586"/>
                      <a:pt x="4016" y="3597"/>
                      <a:pt x="4016" y="3608"/>
                    </a:cubicBezTo>
                    <a:cubicBezTo>
                      <a:pt x="4016" y="3905"/>
                      <a:pt x="4016" y="5122"/>
                      <a:pt x="4016" y="5420"/>
                    </a:cubicBezTo>
                    <a:cubicBezTo>
                      <a:pt x="4016" y="5449"/>
                      <a:pt x="4016" y="5449"/>
                      <a:pt x="3986" y="5449"/>
                    </a:cubicBezTo>
                    <a:cubicBezTo>
                      <a:pt x="3694" y="5449"/>
                      <a:pt x="2721" y="5448"/>
                      <a:pt x="2428" y="5448"/>
                    </a:cubicBezTo>
                    <a:cubicBezTo>
                      <a:pt x="2394" y="5448"/>
                      <a:pt x="2357" y="5449"/>
                      <a:pt x="2326" y="5462"/>
                    </a:cubicBezTo>
                    <a:cubicBezTo>
                      <a:pt x="2261" y="5489"/>
                      <a:pt x="2220" y="5541"/>
                      <a:pt x="2208" y="5614"/>
                    </a:cubicBezTo>
                    <a:cubicBezTo>
                      <a:pt x="2200" y="5666"/>
                      <a:pt x="2213" y="5715"/>
                      <a:pt x="2241" y="5758"/>
                    </a:cubicBezTo>
                    <a:cubicBezTo>
                      <a:pt x="2253" y="5777"/>
                      <a:pt x="2273" y="5791"/>
                      <a:pt x="2287" y="5809"/>
                    </a:cubicBezTo>
                    <a:cubicBezTo>
                      <a:pt x="2359" y="5902"/>
                      <a:pt x="2385" y="6005"/>
                      <a:pt x="2357" y="6121"/>
                    </a:cubicBezTo>
                    <a:cubicBezTo>
                      <a:pt x="2338" y="6197"/>
                      <a:pt x="2299" y="6260"/>
                      <a:pt x="2240" y="6310"/>
                    </a:cubicBezTo>
                    <a:cubicBezTo>
                      <a:pt x="2164" y="6374"/>
                      <a:pt x="2075" y="6400"/>
                      <a:pt x="1976" y="6392"/>
                    </a:cubicBezTo>
                    <a:cubicBezTo>
                      <a:pt x="1875" y="6383"/>
                      <a:pt x="1794" y="6337"/>
                      <a:pt x="1728" y="6261"/>
                    </a:cubicBezTo>
                    <a:cubicBezTo>
                      <a:pt x="1646" y="6165"/>
                      <a:pt x="1630" y="6056"/>
                      <a:pt x="1663" y="5937"/>
                    </a:cubicBezTo>
                    <a:cubicBezTo>
                      <a:pt x="1680" y="5876"/>
                      <a:pt x="1712" y="5825"/>
                      <a:pt x="1755" y="5779"/>
                    </a:cubicBezTo>
                    <a:cubicBezTo>
                      <a:pt x="1824" y="5707"/>
                      <a:pt x="1833" y="5610"/>
                      <a:pt x="1775" y="5529"/>
                    </a:cubicBezTo>
                    <a:cubicBezTo>
                      <a:pt x="1741" y="5483"/>
                      <a:pt x="1695" y="5452"/>
                      <a:pt x="1635" y="5451"/>
                    </a:cubicBezTo>
                    <a:cubicBezTo>
                      <a:pt x="1487" y="5450"/>
                      <a:pt x="658" y="5450"/>
                      <a:pt x="509" y="5450"/>
                    </a:cubicBezTo>
                    <a:cubicBezTo>
                      <a:pt x="504" y="5450"/>
                      <a:pt x="499" y="5450"/>
                      <a:pt x="493" y="5450"/>
                    </a:cubicBezTo>
                    <a:cubicBezTo>
                      <a:pt x="493" y="5450"/>
                      <a:pt x="493" y="5450"/>
                      <a:pt x="493" y="54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29" name="Freeform 5"/>
              <p:cNvSpPr/>
              <p:nvPr/>
            </p:nvSpPr>
            <p:spPr bwMode="auto">
              <a:xfrm>
                <a:off x="923543" y="1355272"/>
                <a:ext cx="1910183" cy="3062422"/>
              </a:xfrm>
              <a:custGeom>
                <a:avLst/>
                <a:gdLst>
                  <a:gd name="T0" fmla="*/ 27 w 4016"/>
                  <a:gd name="T1" fmla="*/ 5450 h 6400"/>
                  <a:gd name="T2" fmla="*/ 0 w 4016"/>
                  <a:gd name="T3" fmla="*/ 3596 h 6400"/>
                  <a:gd name="T4" fmla="*/ 144 w 4016"/>
                  <a:gd name="T5" fmla="*/ 3537 h 6400"/>
                  <a:gd name="T6" fmla="*/ 704 w 4016"/>
                  <a:gd name="T7" fmla="*/ 3612 h 6400"/>
                  <a:gd name="T8" fmla="*/ 945 w 4016"/>
                  <a:gd name="T9" fmla="*/ 3183 h 6400"/>
                  <a:gd name="T10" fmla="*/ 404 w 4016"/>
                  <a:gd name="T11" fmla="*/ 2734 h 6400"/>
                  <a:gd name="T12" fmla="*/ 58 w 4016"/>
                  <a:gd name="T13" fmla="*/ 2888 h 6400"/>
                  <a:gd name="T14" fmla="*/ 0 w 4016"/>
                  <a:gd name="T15" fmla="*/ 2254 h 6400"/>
                  <a:gd name="T16" fmla="*/ 29 w 4016"/>
                  <a:gd name="T17" fmla="*/ 951 h 6400"/>
                  <a:gd name="T18" fmla="*/ 1702 w 4016"/>
                  <a:gd name="T19" fmla="*/ 933 h 6400"/>
                  <a:gd name="T20" fmla="*/ 1750 w 4016"/>
                  <a:gd name="T21" fmla="*/ 615 h 6400"/>
                  <a:gd name="T22" fmla="*/ 1932 w 4016"/>
                  <a:gd name="T23" fmla="*/ 28 h 6400"/>
                  <a:gd name="T24" fmla="*/ 2356 w 4016"/>
                  <a:gd name="T25" fmla="*/ 455 h 6400"/>
                  <a:gd name="T26" fmla="*/ 2348 w 4016"/>
                  <a:gd name="T27" fmla="*/ 946 h 6400"/>
                  <a:gd name="T28" fmla="*/ 3986 w 4016"/>
                  <a:gd name="T29" fmla="*/ 952 h 6400"/>
                  <a:gd name="T30" fmla="*/ 4016 w 4016"/>
                  <a:gd name="T31" fmla="*/ 2797 h 6400"/>
                  <a:gd name="T32" fmla="*/ 3880 w 4016"/>
                  <a:gd name="T33" fmla="*/ 2869 h 6400"/>
                  <a:gd name="T34" fmla="*/ 3419 w 4016"/>
                  <a:gd name="T35" fmla="*/ 2746 h 6400"/>
                  <a:gd name="T36" fmla="*/ 3083 w 4016"/>
                  <a:gd name="T37" fmla="*/ 3097 h 6400"/>
                  <a:gd name="T38" fmla="*/ 3307 w 4016"/>
                  <a:gd name="T39" fmla="*/ 3609 h 6400"/>
                  <a:gd name="T40" fmla="*/ 3774 w 4016"/>
                  <a:gd name="T41" fmla="*/ 3612 h 6400"/>
                  <a:gd name="T42" fmla="*/ 3951 w 4016"/>
                  <a:gd name="T43" fmla="*/ 3512 h 6400"/>
                  <a:gd name="T44" fmla="*/ 4016 w 4016"/>
                  <a:gd name="T45" fmla="*/ 3608 h 6400"/>
                  <a:gd name="T46" fmla="*/ 3986 w 4016"/>
                  <a:gd name="T47" fmla="*/ 5449 h 6400"/>
                  <a:gd name="T48" fmla="*/ 2326 w 4016"/>
                  <a:gd name="T49" fmla="*/ 5462 h 6400"/>
                  <a:gd name="T50" fmla="*/ 2241 w 4016"/>
                  <a:gd name="T51" fmla="*/ 5758 h 6400"/>
                  <a:gd name="T52" fmla="*/ 2357 w 4016"/>
                  <a:gd name="T53" fmla="*/ 6121 h 6400"/>
                  <a:gd name="T54" fmla="*/ 1976 w 4016"/>
                  <a:gd name="T55" fmla="*/ 6392 h 6400"/>
                  <a:gd name="T56" fmla="*/ 1663 w 4016"/>
                  <a:gd name="T57" fmla="*/ 5937 h 6400"/>
                  <a:gd name="T58" fmla="*/ 1775 w 4016"/>
                  <a:gd name="T59" fmla="*/ 5529 h 6400"/>
                  <a:gd name="T60" fmla="*/ 509 w 4016"/>
                  <a:gd name="T61" fmla="*/ 5450 h 6400"/>
                  <a:gd name="T62" fmla="*/ 493 w 4016"/>
                  <a:gd name="T63" fmla="*/ 5450 h 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16" h="6400">
                    <a:moveTo>
                      <a:pt x="493" y="5450"/>
                    </a:moveTo>
                    <a:cubicBezTo>
                      <a:pt x="338" y="5450"/>
                      <a:pt x="183" y="5450"/>
                      <a:pt x="27" y="5450"/>
                    </a:cubicBezTo>
                    <a:cubicBezTo>
                      <a:pt x="0" y="5450"/>
                      <a:pt x="0" y="5450"/>
                      <a:pt x="0" y="5422"/>
                    </a:cubicBezTo>
                    <a:cubicBezTo>
                      <a:pt x="0" y="5120"/>
                      <a:pt x="0" y="3898"/>
                      <a:pt x="0" y="3596"/>
                    </a:cubicBezTo>
                    <a:cubicBezTo>
                      <a:pt x="0" y="3558"/>
                      <a:pt x="19" y="3529"/>
                      <a:pt x="53" y="3515"/>
                    </a:cubicBezTo>
                    <a:cubicBezTo>
                      <a:pt x="85" y="3502"/>
                      <a:pt x="116" y="3510"/>
                      <a:pt x="144" y="3537"/>
                    </a:cubicBezTo>
                    <a:cubicBezTo>
                      <a:pt x="241" y="3628"/>
                      <a:pt x="355" y="3674"/>
                      <a:pt x="489" y="3671"/>
                    </a:cubicBezTo>
                    <a:cubicBezTo>
                      <a:pt x="566" y="3669"/>
                      <a:pt x="638" y="3649"/>
                      <a:pt x="704" y="3612"/>
                    </a:cubicBezTo>
                    <a:cubicBezTo>
                      <a:pt x="767" y="3577"/>
                      <a:pt x="819" y="3530"/>
                      <a:pt x="861" y="3471"/>
                    </a:cubicBezTo>
                    <a:cubicBezTo>
                      <a:pt x="921" y="3384"/>
                      <a:pt x="949" y="3288"/>
                      <a:pt x="945" y="3183"/>
                    </a:cubicBezTo>
                    <a:cubicBezTo>
                      <a:pt x="940" y="3063"/>
                      <a:pt x="896" y="2960"/>
                      <a:pt x="813" y="2873"/>
                    </a:cubicBezTo>
                    <a:cubicBezTo>
                      <a:pt x="700" y="2757"/>
                      <a:pt x="561" y="2715"/>
                      <a:pt x="404" y="2734"/>
                    </a:cubicBezTo>
                    <a:cubicBezTo>
                      <a:pt x="303" y="2747"/>
                      <a:pt x="216" y="2793"/>
                      <a:pt x="143" y="2865"/>
                    </a:cubicBezTo>
                    <a:cubicBezTo>
                      <a:pt x="119" y="2888"/>
                      <a:pt x="85" y="2898"/>
                      <a:pt x="58" y="2888"/>
                    </a:cubicBezTo>
                    <a:cubicBezTo>
                      <a:pt x="21" y="2874"/>
                      <a:pt x="0" y="2845"/>
                      <a:pt x="0" y="2808"/>
                    </a:cubicBezTo>
                    <a:cubicBezTo>
                      <a:pt x="0" y="2623"/>
                      <a:pt x="0" y="2438"/>
                      <a:pt x="0" y="2254"/>
                    </a:cubicBezTo>
                    <a:cubicBezTo>
                      <a:pt x="0" y="2136"/>
                      <a:pt x="0" y="1098"/>
                      <a:pt x="0" y="980"/>
                    </a:cubicBezTo>
                    <a:cubicBezTo>
                      <a:pt x="0" y="951"/>
                      <a:pt x="0" y="951"/>
                      <a:pt x="29" y="951"/>
                    </a:cubicBezTo>
                    <a:cubicBezTo>
                      <a:pt x="327" y="951"/>
                      <a:pt x="1305" y="951"/>
                      <a:pt x="1603" y="951"/>
                    </a:cubicBezTo>
                    <a:cubicBezTo>
                      <a:pt x="1637" y="951"/>
                      <a:pt x="1670" y="948"/>
                      <a:pt x="1702" y="933"/>
                    </a:cubicBezTo>
                    <a:cubicBezTo>
                      <a:pt x="1786" y="894"/>
                      <a:pt x="1832" y="790"/>
                      <a:pt x="1802" y="702"/>
                    </a:cubicBezTo>
                    <a:cubicBezTo>
                      <a:pt x="1791" y="669"/>
                      <a:pt x="1773" y="641"/>
                      <a:pt x="1750" y="615"/>
                    </a:cubicBezTo>
                    <a:cubicBezTo>
                      <a:pt x="1656" y="512"/>
                      <a:pt x="1626" y="393"/>
                      <a:pt x="1667" y="259"/>
                    </a:cubicBezTo>
                    <a:cubicBezTo>
                      <a:pt x="1707" y="127"/>
                      <a:pt x="1800" y="56"/>
                      <a:pt x="1932" y="28"/>
                    </a:cubicBezTo>
                    <a:cubicBezTo>
                      <a:pt x="2058" y="0"/>
                      <a:pt x="2174" y="20"/>
                      <a:pt x="2266" y="117"/>
                    </a:cubicBezTo>
                    <a:cubicBezTo>
                      <a:pt x="2356" y="213"/>
                      <a:pt x="2387" y="326"/>
                      <a:pt x="2356" y="455"/>
                    </a:cubicBezTo>
                    <a:cubicBezTo>
                      <a:pt x="2340" y="521"/>
                      <a:pt x="2306" y="576"/>
                      <a:pt x="2259" y="624"/>
                    </a:cubicBezTo>
                    <a:cubicBezTo>
                      <a:pt x="2163" y="724"/>
                      <a:pt x="2199" y="901"/>
                      <a:pt x="2348" y="946"/>
                    </a:cubicBezTo>
                    <a:cubicBezTo>
                      <a:pt x="2369" y="952"/>
                      <a:pt x="2392" y="951"/>
                      <a:pt x="2414" y="951"/>
                    </a:cubicBezTo>
                    <a:cubicBezTo>
                      <a:pt x="2711" y="952"/>
                      <a:pt x="3688" y="952"/>
                      <a:pt x="3986" y="952"/>
                    </a:cubicBezTo>
                    <a:cubicBezTo>
                      <a:pt x="4016" y="952"/>
                      <a:pt x="4016" y="952"/>
                      <a:pt x="4016" y="983"/>
                    </a:cubicBezTo>
                    <a:cubicBezTo>
                      <a:pt x="4016" y="1281"/>
                      <a:pt x="4016" y="2499"/>
                      <a:pt x="4016" y="2797"/>
                    </a:cubicBezTo>
                    <a:cubicBezTo>
                      <a:pt x="4016" y="2845"/>
                      <a:pt x="3999" y="2871"/>
                      <a:pt x="3959" y="2887"/>
                    </a:cubicBezTo>
                    <a:cubicBezTo>
                      <a:pt x="3928" y="2899"/>
                      <a:pt x="3901" y="2890"/>
                      <a:pt x="3880" y="2869"/>
                    </a:cubicBezTo>
                    <a:cubicBezTo>
                      <a:pt x="3826" y="2818"/>
                      <a:pt x="3766" y="2777"/>
                      <a:pt x="3696" y="2754"/>
                    </a:cubicBezTo>
                    <a:cubicBezTo>
                      <a:pt x="3605" y="2723"/>
                      <a:pt x="3512" y="2721"/>
                      <a:pt x="3419" y="2746"/>
                    </a:cubicBezTo>
                    <a:cubicBezTo>
                      <a:pt x="3333" y="2768"/>
                      <a:pt x="3260" y="2813"/>
                      <a:pt x="3200" y="2877"/>
                    </a:cubicBezTo>
                    <a:cubicBezTo>
                      <a:pt x="3141" y="2939"/>
                      <a:pt x="3102" y="3013"/>
                      <a:pt x="3083" y="3097"/>
                    </a:cubicBezTo>
                    <a:cubicBezTo>
                      <a:pt x="3063" y="3184"/>
                      <a:pt x="3068" y="3268"/>
                      <a:pt x="3096" y="3351"/>
                    </a:cubicBezTo>
                    <a:cubicBezTo>
                      <a:pt x="3134" y="3463"/>
                      <a:pt x="3205" y="3549"/>
                      <a:pt x="3307" y="3609"/>
                    </a:cubicBezTo>
                    <a:cubicBezTo>
                      <a:pt x="3382" y="3654"/>
                      <a:pt x="3465" y="3673"/>
                      <a:pt x="3553" y="3672"/>
                    </a:cubicBezTo>
                    <a:cubicBezTo>
                      <a:pt x="3632" y="3670"/>
                      <a:pt x="3706" y="3652"/>
                      <a:pt x="3774" y="3612"/>
                    </a:cubicBezTo>
                    <a:cubicBezTo>
                      <a:pt x="3810" y="3590"/>
                      <a:pt x="3843" y="3561"/>
                      <a:pt x="3876" y="3534"/>
                    </a:cubicBezTo>
                    <a:cubicBezTo>
                      <a:pt x="3899" y="3517"/>
                      <a:pt x="3922" y="3504"/>
                      <a:pt x="3951" y="3512"/>
                    </a:cubicBezTo>
                    <a:cubicBezTo>
                      <a:pt x="3984" y="3521"/>
                      <a:pt x="4007" y="3540"/>
                      <a:pt x="4014" y="3576"/>
                    </a:cubicBezTo>
                    <a:cubicBezTo>
                      <a:pt x="4016" y="3586"/>
                      <a:pt x="4016" y="3597"/>
                      <a:pt x="4016" y="3608"/>
                    </a:cubicBezTo>
                    <a:cubicBezTo>
                      <a:pt x="4016" y="3905"/>
                      <a:pt x="4016" y="5122"/>
                      <a:pt x="4016" y="5420"/>
                    </a:cubicBezTo>
                    <a:cubicBezTo>
                      <a:pt x="4016" y="5449"/>
                      <a:pt x="4016" y="5449"/>
                      <a:pt x="3986" y="5449"/>
                    </a:cubicBezTo>
                    <a:cubicBezTo>
                      <a:pt x="3694" y="5449"/>
                      <a:pt x="2721" y="5448"/>
                      <a:pt x="2428" y="5448"/>
                    </a:cubicBezTo>
                    <a:cubicBezTo>
                      <a:pt x="2394" y="5448"/>
                      <a:pt x="2357" y="5449"/>
                      <a:pt x="2326" y="5462"/>
                    </a:cubicBezTo>
                    <a:cubicBezTo>
                      <a:pt x="2261" y="5489"/>
                      <a:pt x="2220" y="5541"/>
                      <a:pt x="2208" y="5614"/>
                    </a:cubicBezTo>
                    <a:cubicBezTo>
                      <a:pt x="2200" y="5666"/>
                      <a:pt x="2213" y="5715"/>
                      <a:pt x="2241" y="5758"/>
                    </a:cubicBezTo>
                    <a:cubicBezTo>
                      <a:pt x="2253" y="5777"/>
                      <a:pt x="2273" y="5791"/>
                      <a:pt x="2287" y="5809"/>
                    </a:cubicBezTo>
                    <a:cubicBezTo>
                      <a:pt x="2359" y="5902"/>
                      <a:pt x="2385" y="6005"/>
                      <a:pt x="2357" y="6121"/>
                    </a:cubicBezTo>
                    <a:cubicBezTo>
                      <a:pt x="2338" y="6197"/>
                      <a:pt x="2299" y="6260"/>
                      <a:pt x="2240" y="6310"/>
                    </a:cubicBezTo>
                    <a:cubicBezTo>
                      <a:pt x="2164" y="6374"/>
                      <a:pt x="2075" y="6400"/>
                      <a:pt x="1976" y="6392"/>
                    </a:cubicBezTo>
                    <a:cubicBezTo>
                      <a:pt x="1875" y="6383"/>
                      <a:pt x="1794" y="6337"/>
                      <a:pt x="1728" y="6261"/>
                    </a:cubicBezTo>
                    <a:cubicBezTo>
                      <a:pt x="1646" y="6165"/>
                      <a:pt x="1630" y="6056"/>
                      <a:pt x="1663" y="5937"/>
                    </a:cubicBezTo>
                    <a:cubicBezTo>
                      <a:pt x="1680" y="5876"/>
                      <a:pt x="1712" y="5825"/>
                      <a:pt x="1755" y="5779"/>
                    </a:cubicBezTo>
                    <a:cubicBezTo>
                      <a:pt x="1824" y="5707"/>
                      <a:pt x="1833" y="5610"/>
                      <a:pt x="1775" y="5529"/>
                    </a:cubicBezTo>
                    <a:cubicBezTo>
                      <a:pt x="1741" y="5483"/>
                      <a:pt x="1695" y="5452"/>
                      <a:pt x="1635" y="5451"/>
                    </a:cubicBezTo>
                    <a:cubicBezTo>
                      <a:pt x="1487" y="5450"/>
                      <a:pt x="658" y="5450"/>
                      <a:pt x="509" y="5450"/>
                    </a:cubicBezTo>
                    <a:cubicBezTo>
                      <a:pt x="504" y="5450"/>
                      <a:pt x="499" y="5450"/>
                      <a:pt x="493" y="5450"/>
                    </a:cubicBezTo>
                    <a:cubicBezTo>
                      <a:pt x="493" y="5450"/>
                      <a:pt x="493" y="5450"/>
                      <a:pt x="493" y="54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0" name="Freeform 6"/>
              <p:cNvSpPr/>
              <p:nvPr/>
            </p:nvSpPr>
            <p:spPr bwMode="auto">
              <a:xfrm>
                <a:off x="2433390" y="1834998"/>
                <a:ext cx="2825274" cy="2154358"/>
              </a:xfrm>
              <a:custGeom>
                <a:avLst/>
                <a:gdLst>
                  <a:gd name="T0" fmla="*/ 963 w 5936"/>
                  <a:gd name="T1" fmla="*/ 30 h 4502"/>
                  <a:gd name="T2" fmla="*/ 2570 w 5936"/>
                  <a:gd name="T3" fmla="*/ 4 h 4502"/>
                  <a:gd name="T4" fmla="*/ 2625 w 5936"/>
                  <a:gd name="T5" fmla="*/ 157 h 4502"/>
                  <a:gd name="T6" fmla="*/ 2534 w 5936"/>
                  <a:gd name="T7" fmla="*/ 658 h 4502"/>
                  <a:gd name="T8" fmla="*/ 3066 w 5936"/>
                  <a:gd name="T9" fmla="*/ 940 h 4502"/>
                  <a:gd name="T10" fmla="*/ 3428 w 5936"/>
                  <a:gd name="T11" fmla="*/ 588 h 4502"/>
                  <a:gd name="T12" fmla="*/ 3308 w 5936"/>
                  <a:gd name="T13" fmla="*/ 150 h 4502"/>
                  <a:gd name="T14" fmla="*/ 3369 w 5936"/>
                  <a:gd name="T15" fmla="*/ 1 h 4502"/>
                  <a:gd name="T16" fmla="*/ 3715 w 5936"/>
                  <a:gd name="T17" fmla="*/ 1 h 4502"/>
                  <a:gd name="T18" fmla="*/ 4958 w 5936"/>
                  <a:gd name="T19" fmla="*/ 3 h 4502"/>
                  <a:gd name="T20" fmla="*/ 4978 w 5936"/>
                  <a:gd name="T21" fmla="*/ 54 h 4502"/>
                  <a:gd name="T22" fmla="*/ 5045 w 5936"/>
                  <a:gd name="T23" fmla="*/ 2008 h 4502"/>
                  <a:gd name="T24" fmla="*/ 5317 w 5936"/>
                  <a:gd name="T25" fmla="*/ 1990 h 4502"/>
                  <a:gd name="T26" fmla="*/ 5883 w 5936"/>
                  <a:gd name="T27" fmla="*/ 2086 h 4502"/>
                  <a:gd name="T28" fmla="*/ 5761 w 5936"/>
                  <a:gd name="T29" fmla="*/ 2554 h 4502"/>
                  <a:gd name="T30" fmla="*/ 5298 w 5936"/>
                  <a:gd name="T31" fmla="*/ 2496 h 4502"/>
                  <a:gd name="T32" fmla="*/ 4978 w 5936"/>
                  <a:gd name="T33" fmla="*/ 2648 h 4502"/>
                  <a:gd name="T34" fmla="*/ 4950 w 5936"/>
                  <a:gd name="T35" fmla="*/ 4501 h 4502"/>
                  <a:gd name="T36" fmla="*/ 3299 w 5936"/>
                  <a:gd name="T37" fmla="*/ 4471 h 4502"/>
                  <a:gd name="T38" fmla="*/ 3423 w 5936"/>
                  <a:gd name="T39" fmla="*/ 4161 h 4502"/>
                  <a:gd name="T40" fmla="*/ 3297 w 5936"/>
                  <a:gd name="T41" fmla="*/ 3687 h 4502"/>
                  <a:gd name="T42" fmla="*/ 2829 w 5936"/>
                  <a:gd name="T43" fmla="*/ 3576 h 4502"/>
                  <a:gd name="T44" fmla="*/ 2504 w 5936"/>
                  <a:gd name="T45" fmla="*/ 4096 h 4502"/>
                  <a:gd name="T46" fmla="*/ 2652 w 5936"/>
                  <a:gd name="T47" fmla="*/ 4454 h 4502"/>
                  <a:gd name="T48" fmla="*/ 1983 w 5936"/>
                  <a:gd name="T49" fmla="*/ 4501 h 4502"/>
                  <a:gd name="T50" fmla="*/ 963 w 5936"/>
                  <a:gd name="T51" fmla="*/ 4477 h 4502"/>
                  <a:gd name="T52" fmla="*/ 869 w 5936"/>
                  <a:gd name="T53" fmla="*/ 2477 h 4502"/>
                  <a:gd name="T54" fmla="*/ 354 w 5936"/>
                  <a:gd name="T55" fmla="*/ 2611 h 4502"/>
                  <a:gd name="T56" fmla="*/ 31 w 5936"/>
                  <a:gd name="T57" fmla="*/ 2154 h 4502"/>
                  <a:gd name="T58" fmla="*/ 390 w 5936"/>
                  <a:gd name="T59" fmla="*/ 1894 h 4502"/>
                  <a:gd name="T60" fmla="*/ 715 w 5936"/>
                  <a:gd name="T61" fmla="*/ 2049 h 4502"/>
                  <a:gd name="T62" fmla="*/ 963 w 5936"/>
                  <a:gd name="T63" fmla="*/ 1840 h 4502"/>
                  <a:gd name="T64" fmla="*/ 963 w 5936"/>
                  <a:gd name="T65" fmla="*/ 488 h 4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936" h="4502">
                    <a:moveTo>
                      <a:pt x="963" y="488"/>
                    </a:moveTo>
                    <a:cubicBezTo>
                      <a:pt x="963" y="335"/>
                      <a:pt x="963" y="183"/>
                      <a:pt x="963" y="30"/>
                    </a:cubicBezTo>
                    <a:cubicBezTo>
                      <a:pt x="962" y="11"/>
                      <a:pt x="967" y="3"/>
                      <a:pt x="988" y="3"/>
                    </a:cubicBezTo>
                    <a:cubicBezTo>
                      <a:pt x="1288" y="4"/>
                      <a:pt x="2269" y="4"/>
                      <a:pt x="2570" y="4"/>
                    </a:cubicBezTo>
                    <a:cubicBezTo>
                      <a:pt x="2638" y="4"/>
                      <a:pt x="2677" y="59"/>
                      <a:pt x="2652" y="121"/>
                    </a:cubicBezTo>
                    <a:cubicBezTo>
                      <a:pt x="2647" y="135"/>
                      <a:pt x="2635" y="146"/>
                      <a:pt x="2625" y="157"/>
                    </a:cubicBezTo>
                    <a:cubicBezTo>
                      <a:pt x="2561" y="228"/>
                      <a:pt x="2520" y="309"/>
                      <a:pt x="2505" y="404"/>
                    </a:cubicBezTo>
                    <a:cubicBezTo>
                      <a:pt x="2490" y="492"/>
                      <a:pt x="2500" y="576"/>
                      <a:pt x="2534" y="658"/>
                    </a:cubicBezTo>
                    <a:cubicBezTo>
                      <a:pt x="2576" y="762"/>
                      <a:pt x="2648" y="841"/>
                      <a:pt x="2747" y="894"/>
                    </a:cubicBezTo>
                    <a:cubicBezTo>
                      <a:pt x="2847" y="947"/>
                      <a:pt x="2953" y="964"/>
                      <a:pt x="3066" y="940"/>
                    </a:cubicBezTo>
                    <a:cubicBezTo>
                      <a:pt x="3150" y="922"/>
                      <a:pt x="3224" y="885"/>
                      <a:pt x="3287" y="827"/>
                    </a:cubicBezTo>
                    <a:cubicBezTo>
                      <a:pt x="3358" y="762"/>
                      <a:pt x="3406" y="683"/>
                      <a:pt x="3428" y="588"/>
                    </a:cubicBezTo>
                    <a:cubicBezTo>
                      <a:pt x="3442" y="529"/>
                      <a:pt x="3446" y="471"/>
                      <a:pt x="3437" y="411"/>
                    </a:cubicBezTo>
                    <a:cubicBezTo>
                      <a:pt x="3422" y="310"/>
                      <a:pt x="3379" y="222"/>
                      <a:pt x="3308" y="150"/>
                    </a:cubicBezTo>
                    <a:cubicBezTo>
                      <a:pt x="3281" y="122"/>
                      <a:pt x="3275" y="92"/>
                      <a:pt x="3284" y="58"/>
                    </a:cubicBezTo>
                    <a:cubicBezTo>
                      <a:pt x="3293" y="27"/>
                      <a:pt x="3331" y="2"/>
                      <a:pt x="3369" y="1"/>
                    </a:cubicBezTo>
                    <a:cubicBezTo>
                      <a:pt x="3405" y="0"/>
                      <a:pt x="3442" y="1"/>
                      <a:pt x="3479" y="1"/>
                    </a:cubicBezTo>
                    <a:cubicBezTo>
                      <a:pt x="3557" y="1"/>
                      <a:pt x="3636" y="1"/>
                      <a:pt x="3715" y="1"/>
                    </a:cubicBezTo>
                    <a:cubicBezTo>
                      <a:pt x="3885" y="1"/>
                      <a:pt x="4735" y="1"/>
                      <a:pt x="4905" y="1"/>
                    </a:cubicBezTo>
                    <a:cubicBezTo>
                      <a:pt x="4923" y="1"/>
                      <a:pt x="4940" y="3"/>
                      <a:pt x="4958" y="3"/>
                    </a:cubicBezTo>
                    <a:cubicBezTo>
                      <a:pt x="4973" y="3"/>
                      <a:pt x="4979" y="9"/>
                      <a:pt x="4978" y="24"/>
                    </a:cubicBezTo>
                    <a:cubicBezTo>
                      <a:pt x="4977" y="34"/>
                      <a:pt x="4978" y="44"/>
                      <a:pt x="4978" y="54"/>
                    </a:cubicBezTo>
                    <a:cubicBezTo>
                      <a:pt x="4978" y="345"/>
                      <a:pt x="4978" y="1556"/>
                      <a:pt x="4978" y="1848"/>
                    </a:cubicBezTo>
                    <a:cubicBezTo>
                      <a:pt x="4977" y="1911"/>
                      <a:pt x="4998" y="1964"/>
                      <a:pt x="5045" y="2008"/>
                    </a:cubicBezTo>
                    <a:cubicBezTo>
                      <a:pt x="5093" y="2053"/>
                      <a:pt x="5183" y="2071"/>
                      <a:pt x="5243" y="2041"/>
                    </a:cubicBezTo>
                    <a:cubicBezTo>
                      <a:pt x="5269" y="2028"/>
                      <a:pt x="5295" y="2010"/>
                      <a:pt x="5317" y="1990"/>
                    </a:cubicBezTo>
                    <a:cubicBezTo>
                      <a:pt x="5418" y="1904"/>
                      <a:pt x="5530" y="1871"/>
                      <a:pt x="5660" y="1907"/>
                    </a:cubicBezTo>
                    <a:cubicBezTo>
                      <a:pt x="5760" y="1934"/>
                      <a:pt x="5835" y="1995"/>
                      <a:pt x="5883" y="2086"/>
                    </a:cubicBezTo>
                    <a:cubicBezTo>
                      <a:pt x="5926" y="2169"/>
                      <a:pt x="5936" y="2258"/>
                      <a:pt x="5910" y="2349"/>
                    </a:cubicBezTo>
                    <a:cubicBezTo>
                      <a:pt x="5886" y="2436"/>
                      <a:pt x="5836" y="2505"/>
                      <a:pt x="5761" y="2554"/>
                    </a:cubicBezTo>
                    <a:cubicBezTo>
                      <a:pt x="5671" y="2611"/>
                      <a:pt x="5574" y="2627"/>
                      <a:pt x="5470" y="2599"/>
                    </a:cubicBezTo>
                    <a:cubicBezTo>
                      <a:pt x="5403" y="2581"/>
                      <a:pt x="5349" y="2542"/>
                      <a:pt x="5298" y="2496"/>
                    </a:cubicBezTo>
                    <a:cubicBezTo>
                      <a:pt x="5240" y="2446"/>
                      <a:pt x="5172" y="2434"/>
                      <a:pt x="5100" y="2464"/>
                    </a:cubicBezTo>
                    <a:cubicBezTo>
                      <a:pt x="5019" y="2498"/>
                      <a:pt x="4979" y="2562"/>
                      <a:pt x="4978" y="2648"/>
                    </a:cubicBezTo>
                    <a:cubicBezTo>
                      <a:pt x="4977" y="2950"/>
                      <a:pt x="4978" y="4172"/>
                      <a:pt x="4978" y="4474"/>
                    </a:cubicBezTo>
                    <a:cubicBezTo>
                      <a:pt x="4978" y="4502"/>
                      <a:pt x="4978" y="4502"/>
                      <a:pt x="4950" y="4501"/>
                    </a:cubicBezTo>
                    <a:cubicBezTo>
                      <a:pt x="4651" y="4501"/>
                      <a:pt x="3672" y="4501"/>
                      <a:pt x="3372" y="4501"/>
                    </a:cubicBezTo>
                    <a:cubicBezTo>
                      <a:pt x="3344" y="4501"/>
                      <a:pt x="3318" y="4494"/>
                      <a:pt x="3299" y="4471"/>
                    </a:cubicBezTo>
                    <a:cubicBezTo>
                      <a:pt x="3272" y="4438"/>
                      <a:pt x="3274" y="4390"/>
                      <a:pt x="3304" y="4359"/>
                    </a:cubicBezTo>
                    <a:cubicBezTo>
                      <a:pt x="3360" y="4303"/>
                      <a:pt x="3401" y="4237"/>
                      <a:pt x="3423" y="4161"/>
                    </a:cubicBezTo>
                    <a:cubicBezTo>
                      <a:pt x="3445" y="4083"/>
                      <a:pt x="3449" y="4003"/>
                      <a:pt x="3430" y="3922"/>
                    </a:cubicBezTo>
                    <a:cubicBezTo>
                      <a:pt x="3408" y="3830"/>
                      <a:pt x="3364" y="3752"/>
                      <a:pt x="3297" y="3687"/>
                    </a:cubicBezTo>
                    <a:cubicBezTo>
                      <a:pt x="3233" y="3625"/>
                      <a:pt x="3157" y="3585"/>
                      <a:pt x="3069" y="3566"/>
                    </a:cubicBezTo>
                    <a:cubicBezTo>
                      <a:pt x="2988" y="3549"/>
                      <a:pt x="2908" y="3552"/>
                      <a:pt x="2829" y="3576"/>
                    </a:cubicBezTo>
                    <a:cubicBezTo>
                      <a:pt x="2737" y="3604"/>
                      <a:pt x="2661" y="3657"/>
                      <a:pt x="2602" y="3732"/>
                    </a:cubicBezTo>
                    <a:cubicBezTo>
                      <a:pt x="2518" y="3838"/>
                      <a:pt x="2484" y="3960"/>
                      <a:pt x="2504" y="4096"/>
                    </a:cubicBezTo>
                    <a:cubicBezTo>
                      <a:pt x="2519" y="4198"/>
                      <a:pt x="2564" y="4284"/>
                      <a:pt x="2635" y="4359"/>
                    </a:cubicBezTo>
                    <a:cubicBezTo>
                      <a:pt x="2661" y="4387"/>
                      <a:pt x="2667" y="4419"/>
                      <a:pt x="2652" y="4454"/>
                    </a:cubicBezTo>
                    <a:cubicBezTo>
                      <a:pt x="2637" y="4486"/>
                      <a:pt x="2609" y="4501"/>
                      <a:pt x="2575" y="4502"/>
                    </a:cubicBezTo>
                    <a:cubicBezTo>
                      <a:pt x="2378" y="4502"/>
                      <a:pt x="2180" y="4502"/>
                      <a:pt x="1983" y="4501"/>
                    </a:cubicBezTo>
                    <a:cubicBezTo>
                      <a:pt x="1878" y="4501"/>
                      <a:pt x="1092" y="4500"/>
                      <a:pt x="987" y="4501"/>
                    </a:cubicBezTo>
                    <a:cubicBezTo>
                      <a:pt x="967" y="4502"/>
                      <a:pt x="963" y="4495"/>
                      <a:pt x="963" y="4477"/>
                    </a:cubicBezTo>
                    <a:cubicBezTo>
                      <a:pt x="963" y="4175"/>
                      <a:pt x="963" y="2954"/>
                      <a:pt x="963" y="2653"/>
                    </a:cubicBezTo>
                    <a:cubicBezTo>
                      <a:pt x="963" y="2577"/>
                      <a:pt x="932" y="2517"/>
                      <a:pt x="869" y="2477"/>
                    </a:cubicBezTo>
                    <a:cubicBezTo>
                      <a:pt x="796" y="2432"/>
                      <a:pt x="701" y="2439"/>
                      <a:pt x="638" y="2499"/>
                    </a:cubicBezTo>
                    <a:cubicBezTo>
                      <a:pt x="559" y="2576"/>
                      <a:pt x="465" y="2618"/>
                      <a:pt x="354" y="2611"/>
                    </a:cubicBezTo>
                    <a:cubicBezTo>
                      <a:pt x="251" y="2604"/>
                      <a:pt x="165" y="2560"/>
                      <a:pt x="99" y="2480"/>
                    </a:cubicBezTo>
                    <a:cubicBezTo>
                      <a:pt x="20" y="2384"/>
                      <a:pt x="0" y="2273"/>
                      <a:pt x="31" y="2154"/>
                    </a:cubicBezTo>
                    <a:cubicBezTo>
                      <a:pt x="52" y="2075"/>
                      <a:pt x="98" y="2011"/>
                      <a:pt x="165" y="1962"/>
                    </a:cubicBezTo>
                    <a:cubicBezTo>
                      <a:pt x="233" y="1914"/>
                      <a:pt x="308" y="1890"/>
                      <a:pt x="390" y="1894"/>
                    </a:cubicBezTo>
                    <a:cubicBezTo>
                      <a:pt x="470" y="1897"/>
                      <a:pt x="543" y="1924"/>
                      <a:pt x="605" y="1977"/>
                    </a:cubicBezTo>
                    <a:cubicBezTo>
                      <a:pt x="639" y="2006"/>
                      <a:pt x="670" y="2038"/>
                      <a:pt x="715" y="2049"/>
                    </a:cubicBezTo>
                    <a:cubicBezTo>
                      <a:pt x="814" y="2075"/>
                      <a:pt x="912" y="2023"/>
                      <a:pt x="948" y="1933"/>
                    </a:cubicBezTo>
                    <a:cubicBezTo>
                      <a:pt x="960" y="1903"/>
                      <a:pt x="963" y="1872"/>
                      <a:pt x="963" y="1840"/>
                    </a:cubicBezTo>
                    <a:cubicBezTo>
                      <a:pt x="963" y="1696"/>
                      <a:pt x="963" y="632"/>
                      <a:pt x="963" y="488"/>
                    </a:cubicBezTo>
                    <a:cubicBezTo>
                      <a:pt x="963" y="488"/>
                      <a:pt x="963" y="488"/>
                      <a:pt x="963" y="4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1" name="Freeform 6"/>
              <p:cNvSpPr/>
              <p:nvPr/>
            </p:nvSpPr>
            <p:spPr bwMode="auto">
              <a:xfrm>
                <a:off x="469873" y="4044798"/>
                <a:ext cx="2825274" cy="2154358"/>
              </a:xfrm>
              <a:custGeom>
                <a:avLst/>
                <a:gdLst>
                  <a:gd name="T0" fmla="*/ 963 w 5936"/>
                  <a:gd name="T1" fmla="*/ 30 h 4502"/>
                  <a:gd name="T2" fmla="*/ 2570 w 5936"/>
                  <a:gd name="T3" fmla="*/ 4 h 4502"/>
                  <a:gd name="T4" fmla="*/ 2625 w 5936"/>
                  <a:gd name="T5" fmla="*/ 157 h 4502"/>
                  <a:gd name="T6" fmla="*/ 2534 w 5936"/>
                  <a:gd name="T7" fmla="*/ 658 h 4502"/>
                  <a:gd name="T8" fmla="*/ 3066 w 5936"/>
                  <a:gd name="T9" fmla="*/ 940 h 4502"/>
                  <a:gd name="T10" fmla="*/ 3428 w 5936"/>
                  <a:gd name="T11" fmla="*/ 588 h 4502"/>
                  <a:gd name="T12" fmla="*/ 3308 w 5936"/>
                  <a:gd name="T13" fmla="*/ 150 h 4502"/>
                  <a:gd name="T14" fmla="*/ 3369 w 5936"/>
                  <a:gd name="T15" fmla="*/ 1 h 4502"/>
                  <a:gd name="T16" fmla="*/ 3715 w 5936"/>
                  <a:gd name="T17" fmla="*/ 1 h 4502"/>
                  <a:gd name="T18" fmla="*/ 4958 w 5936"/>
                  <a:gd name="T19" fmla="*/ 3 h 4502"/>
                  <a:gd name="T20" fmla="*/ 4978 w 5936"/>
                  <a:gd name="T21" fmla="*/ 54 h 4502"/>
                  <a:gd name="T22" fmla="*/ 5045 w 5936"/>
                  <a:gd name="T23" fmla="*/ 2008 h 4502"/>
                  <a:gd name="T24" fmla="*/ 5317 w 5936"/>
                  <a:gd name="T25" fmla="*/ 1990 h 4502"/>
                  <a:gd name="T26" fmla="*/ 5883 w 5936"/>
                  <a:gd name="T27" fmla="*/ 2086 h 4502"/>
                  <a:gd name="T28" fmla="*/ 5761 w 5936"/>
                  <a:gd name="T29" fmla="*/ 2554 h 4502"/>
                  <a:gd name="T30" fmla="*/ 5298 w 5936"/>
                  <a:gd name="T31" fmla="*/ 2496 h 4502"/>
                  <a:gd name="T32" fmla="*/ 4978 w 5936"/>
                  <a:gd name="T33" fmla="*/ 2648 h 4502"/>
                  <a:gd name="T34" fmla="*/ 4950 w 5936"/>
                  <a:gd name="T35" fmla="*/ 4501 h 4502"/>
                  <a:gd name="T36" fmla="*/ 3299 w 5936"/>
                  <a:gd name="T37" fmla="*/ 4471 h 4502"/>
                  <a:gd name="T38" fmla="*/ 3423 w 5936"/>
                  <a:gd name="T39" fmla="*/ 4161 h 4502"/>
                  <a:gd name="T40" fmla="*/ 3297 w 5936"/>
                  <a:gd name="T41" fmla="*/ 3687 h 4502"/>
                  <a:gd name="T42" fmla="*/ 2829 w 5936"/>
                  <a:gd name="T43" fmla="*/ 3576 h 4502"/>
                  <a:gd name="T44" fmla="*/ 2504 w 5936"/>
                  <a:gd name="T45" fmla="*/ 4096 h 4502"/>
                  <a:gd name="T46" fmla="*/ 2652 w 5936"/>
                  <a:gd name="T47" fmla="*/ 4454 h 4502"/>
                  <a:gd name="T48" fmla="*/ 1983 w 5936"/>
                  <a:gd name="T49" fmla="*/ 4501 h 4502"/>
                  <a:gd name="T50" fmla="*/ 963 w 5936"/>
                  <a:gd name="T51" fmla="*/ 4477 h 4502"/>
                  <a:gd name="T52" fmla="*/ 869 w 5936"/>
                  <a:gd name="T53" fmla="*/ 2477 h 4502"/>
                  <a:gd name="T54" fmla="*/ 354 w 5936"/>
                  <a:gd name="T55" fmla="*/ 2611 h 4502"/>
                  <a:gd name="T56" fmla="*/ 31 w 5936"/>
                  <a:gd name="T57" fmla="*/ 2154 h 4502"/>
                  <a:gd name="T58" fmla="*/ 390 w 5936"/>
                  <a:gd name="T59" fmla="*/ 1894 h 4502"/>
                  <a:gd name="T60" fmla="*/ 715 w 5936"/>
                  <a:gd name="T61" fmla="*/ 2049 h 4502"/>
                  <a:gd name="T62" fmla="*/ 963 w 5936"/>
                  <a:gd name="T63" fmla="*/ 1840 h 4502"/>
                  <a:gd name="T64" fmla="*/ 963 w 5936"/>
                  <a:gd name="T65" fmla="*/ 488 h 4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936" h="4502">
                    <a:moveTo>
                      <a:pt x="963" y="488"/>
                    </a:moveTo>
                    <a:cubicBezTo>
                      <a:pt x="963" y="335"/>
                      <a:pt x="963" y="183"/>
                      <a:pt x="963" y="30"/>
                    </a:cubicBezTo>
                    <a:cubicBezTo>
                      <a:pt x="962" y="11"/>
                      <a:pt x="967" y="3"/>
                      <a:pt x="988" y="3"/>
                    </a:cubicBezTo>
                    <a:cubicBezTo>
                      <a:pt x="1288" y="4"/>
                      <a:pt x="2269" y="4"/>
                      <a:pt x="2570" y="4"/>
                    </a:cubicBezTo>
                    <a:cubicBezTo>
                      <a:pt x="2638" y="4"/>
                      <a:pt x="2677" y="59"/>
                      <a:pt x="2652" y="121"/>
                    </a:cubicBezTo>
                    <a:cubicBezTo>
                      <a:pt x="2647" y="135"/>
                      <a:pt x="2635" y="146"/>
                      <a:pt x="2625" y="157"/>
                    </a:cubicBezTo>
                    <a:cubicBezTo>
                      <a:pt x="2561" y="228"/>
                      <a:pt x="2520" y="309"/>
                      <a:pt x="2505" y="404"/>
                    </a:cubicBezTo>
                    <a:cubicBezTo>
                      <a:pt x="2490" y="492"/>
                      <a:pt x="2500" y="576"/>
                      <a:pt x="2534" y="658"/>
                    </a:cubicBezTo>
                    <a:cubicBezTo>
                      <a:pt x="2576" y="762"/>
                      <a:pt x="2648" y="841"/>
                      <a:pt x="2747" y="894"/>
                    </a:cubicBezTo>
                    <a:cubicBezTo>
                      <a:pt x="2847" y="947"/>
                      <a:pt x="2953" y="964"/>
                      <a:pt x="3066" y="940"/>
                    </a:cubicBezTo>
                    <a:cubicBezTo>
                      <a:pt x="3150" y="922"/>
                      <a:pt x="3224" y="885"/>
                      <a:pt x="3287" y="827"/>
                    </a:cubicBezTo>
                    <a:cubicBezTo>
                      <a:pt x="3358" y="762"/>
                      <a:pt x="3406" y="683"/>
                      <a:pt x="3428" y="588"/>
                    </a:cubicBezTo>
                    <a:cubicBezTo>
                      <a:pt x="3442" y="529"/>
                      <a:pt x="3446" y="471"/>
                      <a:pt x="3437" y="411"/>
                    </a:cubicBezTo>
                    <a:cubicBezTo>
                      <a:pt x="3422" y="310"/>
                      <a:pt x="3379" y="222"/>
                      <a:pt x="3308" y="150"/>
                    </a:cubicBezTo>
                    <a:cubicBezTo>
                      <a:pt x="3281" y="122"/>
                      <a:pt x="3275" y="92"/>
                      <a:pt x="3284" y="58"/>
                    </a:cubicBezTo>
                    <a:cubicBezTo>
                      <a:pt x="3293" y="27"/>
                      <a:pt x="3331" y="2"/>
                      <a:pt x="3369" y="1"/>
                    </a:cubicBezTo>
                    <a:cubicBezTo>
                      <a:pt x="3405" y="0"/>
                      <a:pt x="3442" y="1"/>
                      <a:pt x="3479" y="1"/>
                    </a:cubicBezTo>
                    <a:cubicBezTo>
                      <a:pt x="3557" y="1"/>
                      <a:pt x="3636" y="1"/>
                      <a:pt x="3715" y="1"/>
                    </a:cubicBezTo>
                    <a:cubicBezTo>
                      <a:pt x="3885" y="1"/>
                      <a:pt x="4735" y="1"/>
                      <a:pt x="4905" y="1"/>
                    </a:cubicBezTo>
                    <a:cubicBezTo>
                      <a:pt x="4923" y="1"/>
                      <a:pt x="4940" y="3"/>
                      <a:pt x="4958" y="3"/>
                    </a:cubicBezTo>
                    <a:cubicBezTo>
                      <a:pt x="4973" y="3"/>
                      <a:pt x="4979" y="9"/>
                      <a:pt x="4978" y="24"/>
                    </a:cubicBezTo>
                    <a:cubicBezTo>
                      <a:pt x="4977" y="34"/>
                      <a:pt x="4978" y="44"/>
                      <a:pt x="4978" y="54"/>
                    </a:cubicBezTo>
                    <a:cubicBezTo>
                      <a:pt x="4978" y="345"/>
                      <a:pt x="4978" y="1556"/>
                      <a:pt x="4978" y="1848"/>
                    </a:cubicBezTo>
                    <a:cubicBezTo>
                      <a:pt x="4977" y="1911"/>
                      <a:pt x="4998" y="1964"/>
                      <a:pt x="5045" y="2008"/>
                    </a:cubicBezTo>
                    <a:cubicBezTo>
                      <a:pt x="5093" y="2053"/>
                      <a:pt x="5183" y="2071"/>
                      <a:pt x="5243" y="2041"/>
                    </a:cubicBezTo>
                    <a:cubicBezTo>
                      <a:pt x="5269" y="2028"/>
                      <a:pt x="5295" y="2010"/>
                      <a:pt x="5317" y="1990"/>
                    </a:cubicBezTo>
                    <a:cubicBezTo>
                      <a:pt x="5418" y="1904"/>
                      <a:pt x="5530" y="1871"/>
                      <a:pt x="5660" y="1907"/>
                    </a:cubicBezTo>
                    <a:cubicBezTo>
                      <a:pt x="5760" y="1934"/>
                      <a:pt x="5835" y="1995"/>
                      <a:pt x="5883" y="2086"/>
                    </a:cubicBezTo>
                    <a:cubicBezTo>
                      <a:pt x="5926" y="2169"/>
                      <a:pt x="5936" y="2258"/>
                      <a:pt x="5910" y="2349"/>
                    </a:cubicBezTo>
                    <a:cubicBezTo>
                      <a:pt x="5886" y="2436"/>
                      <a:pt x="5836" y="2505"/>
                      <a:pt x="5761" y="2554"/>
                    </a:cubicBezTo>
                    <a:cubicBezTo>
                      <a:pt x="5671" y="2611"/>
                      <a:pt x="5574" y="2627"/>
                      <a:pt x="5470" y="2599"/>
                    </a:cubicBezTo>
                    <a:cubicBezTo>
                      <a:pt x="5403" y="2581"/>
                      <a:pt x="5349" y="2542"/>
                      <a:pt x="5298" y="2496"/>
                    </a:cubicBezTo>
                    <a:cubicBezTo>
                      <a:pt x="5240" y="2446"/>
                      <a:pt x="5172" y="2434"/>
                      <a:pt x="5100" y="2464"/>
                    </a:cubicBezTo>
                    <a:cubicBezTo>
                      <a:pt x="5019" y="2498"/>
                      <a:pt x="4979" y="2562"/>
                      <a:pt x="4978" y="2648"/>
                    </a:cubicBezTo>
                    <a:cubicBezTo>
                      <a:pt x="4977" y="2950"/>
                      <a:pt x="4978" y="4172"/>
                      <a:pt x="4978" y="4474"/>
                    </a:cubicBezTo>
                    <a:cubicBezTo>
                      <a:pt x="4978" y="4502"/>
                      <a:pt x="4978" y="4502"/>
                      <a:pt x="4950" y="4501"/>
                    </a:cubicBezTo>
                    <a:cubicBezTo>
                      <a:pt x="4651" y="4501"/>
                      <a:pt x="3672" y="4501"/>
                      <a:pt x="3372" y="4501"/>
                    </a:cubicBezTo>
                    <a:cubicBezTo>
                      <a:pt x="3344" y="4501"/>
                      <a:pt x="3318" y="4494"/>
                      <a:pt x="3299" y="4471"/>
                    </a:cubicBezTo>
                    <a:cubicBezTo>
                      <a:pt x="3272" y="4438"/>
                      <a:pt x="3274" y="4390"/>
                      <a:pt x="3304" y="4359"/>
                    </a:cubicBezTo>
                    <a:cubicBezTo>
                      <a:pt x="3360" y="4303"/>
                      <a:pt x="3401" y="4237"/>
                      <a:pt x="3423" y="4161"/>
                    </a:cubicBezTo>
                    <a:cubicBezTo>
                      <a:pt x="3445" y="4083"/>
                      <a:pt x="3449" y="4003"/>
                      <a:pt x="3430" y="3922"/>
                    </a:cubicBezTo>
                    <a:cubicBezTo>
                      <a:pt x="3408" y="3830"/>
                      <a:pt x="3364" y="3752"/>
                      <a:pt x="3297" y="3687"/>
                    </a:cubicBezTo>
                    <a:cubicBezTo>
                      <a:pt x="3233" y="3625"/>
                      <a:pt x="3157" y="3585"/>
                      <a:pt x="3069" y="3566"/>
                    </a:cubicBezTo>
                    <a:cubicBezTo>
                      <a:pt x="2988" y="3549"/>
                      <a:pt x="2908" y="3552"/>
                      <a:pt x="2829" y="3576"/>
                    </a:cubicBezTo>
                    <a:cubicBezTo>
                      <a:pt x="2737" y="3604"/>
                      <a:pt x="2661" y="3657"/>
                      <a:pt x="2602" y="3732"/>
                    </a:cubicBezTo>
                    <a:cubicBezTo>
                      <a:pt x="2518" y="3838"/>
                      <a:pt x="2484" y="3960"/>
                      <a:pt x="2504" y="4096"/>
                    </a:cubicBezTo>
                    <a:cubicBezTo>
                      <a:pt x="2519" y="4198"/>
                      <a:pt x="2564" y="4284"/>
                      <a:pt x="2635" y="4359"/>
                    </a:cubicBezTo>
                    <a:cubicBezTo>
                      <a:pt x="2661" y="4387"/>
                      <a:pt x="2667" y="4419"/>
                      <a:pt x="2652" y="4454"/>
                    </a:cubicBezTo>
                    <a:cubicBezTo>
                      <a:pt x="2637" y="4486"/>
                      <a:pt x="2609" y="4501"/>
                      <a:pt x="2575" y="4502"/>
                    </a:cubicBezTo>
                    <a:cubicBezTo>
                      <a:pt x="2378" y="4502"/>
                      <a:pt x="2180" y="4502"/>
                      <a:pt x="1983" y="4501"/>
                    </a:cubicBezTo>
                    <a:cubicBezTo>
                      <a:pt x="1878" y="4501"/>
                      <a:pt x="1092" y="4500"/>
                      <a:pt x="987" y="4501"/>
                    </a:cubicBezTo>
                    <a:cubicBezTo>
                      <a:pt x="967" y="4502"/>
                      <a:pt x="963" y="4495"/>
                      <a:pt x="963" y="4477"/>
                    </a:cubicBezTo>
                    <a:cubicBezTo>
                      <a:pt x="963" y="4175"/>
                      <a:pt x="963" y="2954"/>
                      <a:pt x="963" y="2653"/>
                    </a:cubicBezTo>
                    <a:cubicBezTo>
                      <a:pt x="963" y="2577"/>
                      <a:pt x="932" y="2517"/>
                      <a:pt x="869" y="2477"/>
                    </a:cubicBezTo>
                    <a:cubicBezTo>
                      <a:pt x="796" y="2432"/>
                      <a:pt x="701" y="2439"/>
                      <a:pt x="638" y="2499"/>
                    </a:cubicBezTo>
                    <a:cubicBezTo>
                      <a:pt x="559" y="2576"/>
                      <a:pt x="465" y="2618"/>
                      <a:pt x="354" y="2611"/>
                    </a:cubicBezTo>
                    <a:cubicBezTo>
                      <a:pt x="251" y="2604"/>
                      <a:pt x="165" y="2560"/>
                      <a:pt x="99" y="2480"/>
                    </a:cubicBezTo>
                    <a:cubicBezTo>
                      <a:pt x="20" y="2384"/>
                      <a:pt x="0" y="2273"/>
                      <a:pt x="31" y="2154"/>
                    </a:cubicBezTo>
                    <a:cubicBezTo>
                      <a:pt x="52" y="2075"/>
                      <a:pt x="98" y="2011"/>
                      <a:pt x="165" y="1962"/>
                    </a:cubicBezTo>
                    <a:cubicBezTo>
                      <a:pt x="233" y="1914"/>
                      <a:pt x="308" y="1890"/>
                      <a:pt x="390" y="1894"/>
                    </a:cubicBezTo>
                    <a:cubicBezTo>
                      <a:pt x="470" y="1897"/>
                      <a:pt x="543" y="1924"/>
                      <a:pt x="605" y="1977"/>
                    </a:cubicBezTo>
                    <a:cubicBezTo>
                      <a:pt x="639" y="2006"/>
                      <a:pt x="670" y="2038"/>
                      <a:pt x="715" y="2049"/>
                    </a:cubicBezTo>
                    <a:cubicBezTo>
                      <a:pt x="814" y="2075"/>
                      <a:pt x="912" y="2023"/>
                      <a:pt x="948" y="1933"/>
                    </a:cubicBezTo>
                    <a:cubicBezTo>
                      <a:pt x="960" y="1903"/>
                      <a:pt x="963" y="1872"/>
                      <a:pt x="963" y="1840"/>
                    </a:cubicBezTo>
                    <a:cubicBezTo>
                      <a:pt x="963" y="1696"/>
                      <a:pt x="963" y="632"/>
                      <a:pt x="963" y="488"/>
                    </a:cubicBezTo>
                    <a:cubicBezTo>
                      <a:pt x="963" y="488"/>
                      <a:pt x="963" y="488"/>
                      <a:pt x="963" y="4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2" name="Freeform 5"/>
              <p:cNvSpPr/>
              <p:nvPr/>
            </p:nvSpPr>
            <p:spPr bwMode="auto">
              <a:xfrm>
                <a:off x="2889904" y="3590766"/>
                <a:ext cx="1910183" cy="3062422"/>
              </a:xfrm>
              <a:custGeom>
                <a:avLst/>
                <a:gdLst>
                  <a:gd name="T0" fmla="*/ 27 w 4016"/>
                  <a:gd name="T1" fmla="*/ 5450 h 6400"/>
                  <a:gd name="T2" fmla="*/ 0 w 4016"/>
                  <a:gd name="T3" fmla="*/ 3596 h 6400"/>
                  <a:gd name="T4" fmla="*/ 144 w 4016"/>
                  <a:gd name="T5" fmla="*/ 3537 h 6400"/>
                  <a:gd name="T6" fmla="*/ 704 w 4016"/>
                  <a:gd name="T7" fmla="*/ 3612 h 6400"/>
                  <a:gd name="T8" fmla="*/ 945 w 4016"/>
                  <a:gd name="T9" fmla="*/ 3183 h 6400"/>
                  <a:gd name="T10" fmla="*/ 404 w 4016"/>
                  <a:gd name="T11" fmla="*/ 2734 h 6400"/>
                  <a:gd name="T12" fmla="*/ 58 w 4016"/>
                  <a:gd name="T13" fmla="*/ 2888 h 6400"/>
                  <a:gd name="T14" fmla="*/ 0 w 4016"/>
                  <a:gd name="T15" fmla="*/ 2254 h 6400"/>
                  <a:gd name="T16" fmla="*/ 29 w 4016"/>
                  <a:gd name="T17" fmla="*/ 951 h 6400"/>
                  <a:gd name="T18" fmla="*/ 1702 w 4016"/>
                  <a:gd name="T19" fmla="*/ 933 h 6400"/>
                  <a:gd name="T20" fmla="*/ 1750 w 4016"/>
                  <a:gd name="T21" fmla="*/ 615 h 6400"/>
                  <a:gd name="T22" fmla="*/ 1932 w 4016"/>
                  <a:gd name="T23" fmla="*/ 28 h 6400"/>
                  <a:gd name="T24" fmla="*/ 2356 w 4016"/>
                  <a:gd name="T25" fmla="*/ 455 h 6400"/>
                  <a:gd name="T26" fmla="*/ 2348 w 4016"/>
                  <a:gd name="T27" fmla="*/ 946 h 6400"/>
                  <a:gd name="T28" fmla="*/ 3986 w 4016"/>
                  <a:gd name="T29" fmla="*/ 952 h 6400"/>
                  <a:gd name="T30" fmla="*/ 4016 w 4016"/>
                  <a:gd name="T31" fmla="*/ 2797 h 6400"/>
                  <a:gd name="T32" fmla="*/ 3880 w 4016"/>
                  <a:gd name="T33" fmla="*/ 2869 h 6400"/>
                  <a:gd name="T34" fmla="*/ 3419 w 4016"/>
                  <a:gd name="T35" fmla="*/ 2746 h 6400"/>
                  <a:gd name="T36" fmla="*/ 3083 w 4016"/>
                  <a:gd name="T37" fmla="*/ 3097 h 6400"/>
                  <a:gd name="T38" fmla="*/ 3307 w 4016"/>
                  <a:gd name="T39" fmla="*/ 3609 h 6400"/>
                  <a:gd name="T40" fmla="*/ 3774 w 4016"/>
                  <a:gd name="T41" fmla="*/ 3612 h 6400"/>
                  <a:gd name="T42" fmla="*/ 3951 w 4016"/>
                  <a:gd name="T43" fmla="*/ 3512 h 6400"/>
                  <a:gd name="T44" fmla="*/ 4016 w 4016"/>
                  <a:gd name="T45" fmla="*/ 3608 h 6400"/>
                  <a:gd name="T46" fmla="*/ 3986 w 4016"/>
                  <a:gd name="T47" fmla="*/ 5449 h 6400"/>
                  <a:gd name="T48" fmla="*/ 2326 w 4016"/>
                  <a:gd name="T49" fmla="*/ 5462 h 6400"/>
                  <a:gd name="T50" fmla="*/ 2241 w 4016"/>
                  <a:gd name="T51" fmla="*/ 5758 h 6400"/>
                  <a:gd name="T52" fmla="*/ 2357 w 4016"/>
                  <a:gd name="T53" fmla="*/ 6121 h 6400"/>
                  <a:gd name="T54" fmla="*/ 1976 w 4016"/>
                  <a:gd name="T55" fmla="*/ 6392 h 6400"/>
                  <a:gd name="T56" fmla="*/ 1663 w 4016"/>
                  <a:gd name="T57" fmla="*/ 5937 h 6400"/>
                  <a:gd name="T58" fmla="*/ 1775 w 4016"/>
                  <a:gd name="T59" fmla="*/ 5529 h 6400"/>
                  <a:gd name="T60" fmla="*/ 509 w 4016"/>
                  <a:gd name="T61" fmla="*/ 5450 h 6400"/>
                  <a:gd name="T62" fmla="*/ 493 w 4016"/>
                  <a:gd name="T63" fmla="*/ 5450 h 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16" h="6400">
                    <a:moveTo>
                      <a:pt x="493" y="5450"/>
                    </a:moveTo>
                    <a:cubicBezTo>
                      <a:pt x="338" y="5450"/>
                      <a:pt x="183" y="5450"/>
                      <a:pt x="27" y="5450"/>
                    </a:cubicBezTo>
                    <a:cubicBezTo>
                      <a:pt x="0" y="5450"/>
                      <a:pt x="0" y="5450"/>
                      <a:pt x="0" y="5422"/>
                    </a:cubicBezTo>
                    <a:cubicBezTo>
                      <a:pt x="0" y="5120"/>
                      <a:pt x="0" y="3898"/>
                      <a:pt x="0" y="3596"/>
                    </a:cubicBezTo>
                    <a:cubicBezTo>
                      <a:pt x="0" y="3558"/>
                      <a:pt x="19" y="3529"/>
                      <a:pt x="53" y="3515"/>
                    </a:cubicBezTo>
                    <a:cubicBezTo>
                      <a:pt x="85" y="3502"/>
                      <a:pt x="116" y="3510"/>
                      <a:pt x="144" y="3537"/>
                    </a:cubicBezTo>
                    <a:cubicBezTo>
                      <a:pt x="241" y="3628"/>
                      <a:pt x="355" y="3674"/>
                      <a:pt x="489" y="3671"/>
                    </a:cubicBezTo>
                    <a:cubicBezTo>
                      <a:pt x="566" y="3669"/>
                      <a:pt x="638" y="3649"/>
                      <a:pt x="704" y="3612"/>
                    </a:cubicBezTo>
                    <a:cubicBezTo>
                      <a:pt x="767" y="3577"/>
                      <a:pt x="819" y="3530"/>
                      <a:pt x="861" y="3471"/>
                    </a:cubicBezTo>
                    <a:cubicBezTo>
                      <a:pt x="921" y="3384"/>
                      <a:pt x="949" y="3288"/>
                      <a:pt x="945" y="3183"/>
                    </a:cubicBezTo>
                    <a:cubicBezTo>
                      <a:pt x="940" y="3063"/>
                      <a:pt x="896" y="2960"/>
                      <a:pt x="813" y="2873"/>
                    </a:cubicBezTo>
                    <a:cubicBezTo>
                      <a:pt x="700" y="2757"/>
                      <a:pt x="561" y="2715"/>
                      <a:pt x="404" y="2734"/>
                    </a:cubicBezTo>
                    <a:cubicBezTo>
                      <a:pt x="303" y="2747"/>
                      <a:pt x="216" y="2793"/>
                      <a:pt x="143" y="2865"/>
                    </a:cubicBezTo>
                    <a:cubicBezTo>
                      <a:pt x="119" y="2888"/>
                      <a:pt x="85" y="2898"/>
                      <a:pt x="58" y="2888"/>
                    </a:cubicBezTo>
                    <a:cubicBezTo>
                      <a:pt x="21" y="2874"/>
                      <a:pt x="0" y="2845"/>
                      <a:pt x="0" y="2808"/>
                    </a:cubicBezTo>
                    <a:cubicBezTo>
                      <a:pt x="0" y="2623"/>
                      <a:pt x="0" y="2438"/>
                      <a:pt x="0" y="2254"/>
                    </a:cubicBezTo>
                    <a:cubicBezTo>
                      <a:pt x="0" y="2136"/>
                      <a:pt x="0" y="1098"/>
                      <a:pt x="0" y="980"/>
                    </a:cubicBezTo>
                    <a:cubicBezTo>
                      <a:pt x="0" y="951"/>
                      <a:pt x="0" y="951"/>
                      <a:pt x="29" y="951"/>
                    </a:cubicBezTo>
                    <a:cubicBezTo>
                      <a:pt x="327" y="951"/>
                      <a:pt x="1305" y="951"/>
                      <a:pt x="1603" y="951"/>
                    </a:cubicBezTo>
                    <a:cubicBezTo>
                      <a:pt x="1637" y="951"/>
                      <a:pt x="1670" y="948"/>
                      <a:pt x="1702" y="933"/>
                    </a:cubicBezTo>
                    <a:cubicBezTo>
                      <a:pt x="1786" y="894"/>
                      <a:pt x="1832" y="790"/>
                      <a:pt x="1802" y="702"/>
                    </a:cubicBezTo>
                    <a:cubicBezTo>
                      <a:pt x="1791" y="669"/>
                      <a:pt x="1773" y="641"/>
                      <a:pt x="1750" y="615"/>
                    </a:cubicBezTo>
                    <a:cubicBezTo>
                      <a:pt x="1656" y="512"/>
                      <a:pt x="1626" y="393"/>
                      <a:pt x="1667" y="259"/>
                    </a:cubicBezTo>
                    <a:cubicBezTo>
                      <a:pt x="1707" y="127"/>
                      <a:pt x="1800" y="56"/>
                      <a:pt x="1932" y="28"/>
                    </a:cubicBezTo>
                    <a:cubicBezTo>
                      <a:pt x="2058" y="0"/>
                      <a:pt x="2174" y="20"/>
                      <a:pt x="2266" y="117"/>
                    </a:cubicBezTo>
                    <a:cubicBezTo>
                      <a:pt x="2356" y="213"/>
                      <a:pt x="2387" y="326"/>
                      <a:pt x="2356" y="455"/>
                    </a:cubicBezTo>
                    <a:cubicBezTo>
                      <a:pt x="2340" y="521"/>
                      <a:pt x="2306" y="576"/>
                      <a:pt x="2259" y="624"/>
                    </a:cubicBezTo>
                    <a:cubicBezTo>
                      <a:pt x="2163" y="724"/>
                      <a:pt x="2199" y="901"/>
                      <a:pt x="2348" y="946"/>
                    </a:cubicBezTo>
                    <a:cubicBezTo>
                      <a:pt x="2369" y="952"/>
                      <a:pt x="2392" y="951"/>
                      <a:pt x="2414" y="951"/>
                    </a:cubicBezTo>
                    <a:cubicBezTo>
                      <a:pt x="2711" y="952"/>
                      <a:pt x="3688" y="952"/>
                      <a:pt x="3986" y="952"/>
                    </a:cubicBezTo>
                    <a:cubicBezTo>
                      <a:pt x="4016" y="952"/>
                      <a:pt x="4016" y="952"/>
                      <a:pt x="4016" y="983"/>
                    </a:cubicBezTo>
                    <a:cubicBezTo>
                      <a:pt x="4016" y="1281"/>
                      <a:pt x="4016" y="2499"/>
                      <a:pt x="4016" y="2797"/>
                    </a:cubicBezTo>
                    <a:cubicBezTo>
                      <a:pt x="4016" y="2845"/>
                      <a:pt x="3999" y="2871"/>
                      <a:pt x="3959" y="2887"/>
                    </a:cubicBezTo>
                    <a:cubicBezTo>
                      <a:pt x="3928" y="2899"/>
                      <a:pt x="3901" y="2890"/>
                      <a:pt x="3880" y="2869"/>
                    </a:cubicBezTo>
                    <a:cubicBezTo>
                      <a:pt x="3826" y="2818"/>
                      <a:pt x="3766" y="2777"/>
                      <a:pt x="3696" y="2754"/>
                    </a:cubicBezTo>
                    <a:cubicBezTo>
                      <a:pt x="3605" y="2723"/>
                      <a:pt x="3512" y="2721"/>
                      <a:pt x="3419" y="2746"/>
                    </a:cubicBezTo>
                    <a:cubicBezTo>
                      <a:pt x="3333" y="2768"/>
                      <a:pt x="3260" y="2813"/>
                      <a:pt x="3200" y="2877"/>
                    </a:cubicBezTo>
                    <a:cubicBezTo>
                      <a:pt x="3141" y="2939"/>
                      <a:pt x="3102" y="3013"/>
                      <a:pt x="3083" y="3097"/>
                    </a:cubicBezTo>
                    <a:cubicBezTo>
                      <a:pt x="3063" y="3184"/>
                      <a:pt x="3068" y="3268"/>
                      <a:pt x="3096" y="3351"/>
                    </a:cubicBezTo>
                    <a:cubicBezTo>
                      <a:pt x="3134" y="3463"/>
                      <a:pt x="3205" y="3549"/>
                      <a:pt x="3307" y="3609"/>
                    </a:cubicBezTo>
                    <a:cubicBezTo>
                      <a:pt x="3382" y="3654"/>
                      <a:pt x="3465" y="3673"/>
                      <a:pt x="3553" y="3672"/>
                    </a:cubicBezTo>
                    <a:cubicBezTo>
                      <a:pt x="3632" y="3670"/>
                      <a:pt x="3706" y="3652"/>
                      <a:pt x="3774" y="3612"/>
                    </a:cubicBezTo>
                    <a:cubicBezTo>
                      <a:pt x="3810" y="3590"/>
                      <a:pt x="3843" y="3561"/>
                      <a:pt x="3876" y="3534"/>
                    </a:cubicBezTo>
                    <a:cubicBezTo>
                      <a:pt x="3899" y="3517"/>
                      <a:pt x="3922" y="3504"/>
                      <a:pt x="3951" y="3512"/>
                    </a:cubicBezTo>
                    <a:cubicBezTo>
                      <a:pt x="3984" y="3521"/>
                      <a:pt x="4007" y="3540"/>
                      <a:pt x="4014" y="3576"/>
                    </a:cubicBezTo>
                    <a:cubicBezTo>
                      <a:pt x="4016" y="3586"/>
                      <a:pt x="4016" y="3597"/>
                      <a:pt x="4016" y="3608"/>
                    </a:cubicBezTo>
                    <a:cubicBezTo>
                      <a:pt x="4016" y="3905"/>
                      <a:pt x="4016" y="5122"/>
                      <a:pt x="4016" y="5420"/>
                    </a:cubicBezTo>
                    <a:cubicBezTo>
                      <a:pt x="4016" y="5449"/>
                      <a:pt x="4016" y="5449"/>
                      <a:pt x="3986" y="5449"/>
                    </a:cubicBezTo>
                    <a:cubicBezTo>
                      <a:pt x="3694" y="5449"/>
                      <a:pt x="2721" y="5448"/>
                      <a:pt x="2428" y="5448"/>
                    </a:cubicBezTo>
                    <a:cubicBezTo>
                      <a:pt x="2394" y="5448"/>
                      <a:pt x="2357" y="5449"/>
                      <a:pt x="2326" y="5462"/>
                    </a:cubicBezTo>
                    <a:cubicBezTo>
                      <a:pt x="2261" y="5489"/>
                      <a:pt x="2220" y="5541"/>
                      <a:pt x="2208" y="5614"/>
                    </a:cubicBezTo>
                    <a:cubicBezTo>
                      <a:pt x="2200" y="5666"/>
                      <a:pt x="2213" y="5715"/>
                      <a:pt x="2241" y="5758"/>
                    </a:cubicBezTo>
                    <a:cubicBezTo>
                      <a:pt x="2253" y="5777"/>
                      <a:pt x="2273" y="5791"/>
                      <a:pt x="2287" y="5809"/>
                    </a:cubicBezTo>
                    <a:cubicBezTo>
                      <a:pt x="2359" y="5902"/>
                      <a:pt x="2385" y="6005"/>
                      <a:pt x="2357" y="6121"/>
                    </a:cubicBezTo>
                    <a:cubicBezTo>
                      <a:pt x="2338" y="6197"/>
                      <a:pt x="2299" y="6260"/>
                      <a:pt x="2240" y="6310"/>
                    </a:cubicBezTo>
                    <a:cubicBezTo>
                      <a:pt x="2164" y="6374"/>
                      <a:pt x="2075" y="6400"/>
                      <a:pt x="1976" y="6392"/>
                    </a:cubicBezTo>
                    <a:cubicBezTo>
                      <a:pt x="1875" y="6383"/>
                      <a:pt x="1794" y="6337"/>
                      <a:pt x="1728" y="6261"/>
                    </a:cubicBezTo>
                    <a:cubicBezTo>
                      <a:pt x="1646" y="6165"/>
                      <a:pt x="1630" y="6056"/>
                      <a:pt x="1663" y="5937"/>
                    </a:cubicBezTo>
                    <a:cubicBezTo>
                      <a:pt x="1680" y="5876"/>
                      <a:pt x="1712" y="5825"/>
                      <a:pt x="1755" y="5779"/>
                    </a:cubicBezTo>
                    <a:cubicBezTo>
                      <a:pt x="1824" y="5707"/>
                      <a:pt x="1833" y="5610"/>
                      <a:pt x="1775" y="5529"/>
                    </a:cubicBezTo>
                    <a:cubicBezTo>
                      <a:pt x="1741" y="5483"/>
                      <a:pt x="1695" y="5452"/>
                      <a:pt x="1635" y="5451"/>
                    </a:cubicBezTo>
                    <a:cubicBezTo>
                      <a:pt x="1487" y="5450"/>
                      <a:pt x="658" y="5450"/>
                      <a:pt x="509" y="5450"/>
                    </a:cubicBezTo>
                    <a:cubicBezTo>
                      <a:pt x="504" y="5450"/>
                      <a:pt x="499" y="5450"/>
                      <a:pt x="493" y="5450"/>
                    </a:cubicBezTo>
                    <a:cubicBezTo>
                      <a:pt x="493" y="5450"/>
                      <a:pt x="493" y="5450"/>
                      <a:pt x="493" y="54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3" name="Freeform 6"/>
              <p:cNvSpPr/>
              <p:nvPr/>
            </p:nvSpPr>
            <p:spPr bwMode="auto">
              <a:xfrm>
                <a:off x="4389940" y="4044798"/>
                <a:ext cx="2825274" cy="2154358"/>
              </a:xfrm>
              <a:custGeom>
                <a:avLst/>
                <a:gdLst>
                  <a:gd name="T0" fmla="*/ 963 w 5936"/>
                  <a:gd name="T1" fmla="*/ 30 h 4502"/>
                  <a:gd name="T2" fmla="*/ 2570 w 5936"/>
                  <a:gd name="T3" fmla="*/ 4 h 4502"/>
                  <a:gd name="T4" fmla="*/ 2625 w 5936"/>
                  <a:gd name="T5" fmla="*/ 157 h 4502"/>
                  <a:gd name="T6" fmla="*/ 2534 w 5936"/>
                  <a:gd name="T7" fmla="*/ 658 h 4502"/>
                  <a:gd name="T8" fmla="*/ 3066 w 5936"/>
                  <a:gd name="T9" fmla="*/ 940 h 4502"/>
                  <a:gd name="T10" fmla="*/ 3428 w 5936"/>
                  <a:gd name="T11" fmla="*/ 588 h 4502"/>
                  <a:gd name="T12" fmla="*/ 3308 w 5936"/>
                  <a:gd name="T13" fmla="*/ 150 h 4502"/>
                  <a:gd name="T14" fmla="*/ 3369 w 5936"/>
                  <a:gd name="T15" fmla="*/ 1 h 4502"/>
                  <a:gd name="T16" fmla="*/ 3715 w 5936"/>
                  <a:gd name="T17" fmla="*/ 1 h 4502"/>
                  <a:gd name="T18" fmla="*/ 4958 w 5936"/>
                  <a:gd name="T19" fmla="*/ 3 h 4502"/>
                  <a:gd name="T20" fmla="*/ 4978 w 5936"/>
                  <a:gd name="T21" fmla="*/ 54 h 4502"/>
                  <a:gd name="T22" fmla="*/ 5045 w 5936"/>
                  <a:gd name="T23" fmla="*/ 2008 h 4502"/>
                  <a:gd name="T24" fmla="*/ 5317 w 5936"/>
                  <a:gd name="T25" fmla="*/ 1990 h 4502"/>
                  <a:gd name="T26" fmla="*/ 5883 w 5936"/>
                  <a:gd name="T27" fmla="*/ 2086 h 4502"/>
                  <a:gd name="T28" fmla="*/ 5761 w 5936"/>
                  <a:gd name="T29" fmla="*/ 2554 h 4502"/>
                  <a:gd name="T30" fmla="*/ 5298 w 5936"/>
                  <a:gd name="T31" fmla="*/ 2496 h 4502"/>
                  <a:gd name="T32" fmla="*/ 4978 w 5936"/>
                  <a:gd name="T33" fmla="*/ 2648 h 4502"/>
                  <a:gd name="T34" fmla="*/ 4950 w 5936"/>
                  <a:gd name="T35" fmla="*/ 4501 h 4502"/>
                  <a:gd name="T36" fmla="*/ 3299 w 5936"/>
                  <a:gd name="T37" fmla="*/ 4471 h 4502"/>
                  <a:gd name="T38" fmla="*/ 3423 w 5936"/>
                  <a:gd name="T39" fmla="*/ 4161 h 4502"/>
                  <a:gd name="T40" fmla="*/ 3297 w 5936"/>
                  <a:gd name="T41" fmla="*/ 3687 h 4502"/>
                  <a:gd name="T42" fmla="*/ 2829 w 5936"/>
                  <a:gd name="T43" fmla="*/ 3576 h 4502"/>
                  <a:gd name="T44" fmla="*/ 2504 w 5936"/>
                  <a:gd name="T45" fmla="*/ 4096 h 4502"/>
                  <a:gd name="T46" fmla="*/ 2652 w 5936"/>
                  <a:gd name="T47" fmla="*/ 4454 h 4502"/>
                  <a:gd name="T48" fmla="*/ 1983 w 5936"/>
                  <a:gd name="T49" fmla="*/ 4501 h 4502"/>
                  <a:gd name="T50" fmla="*/ 963 w 5936"/>
                  <a:gd name="T51" fmla="*/ 4477 h 4502"/>
                  <a:gd name="T52" fmla="*/ 869 w 5936"/>
                  <a:gd name="T53" fmla="*/ 2477 h 4502"/>
                  <a:gd name="T54" fmla="*/ 354 w 5936"/>
                  <a:gd name="T55" fmla="*/ 2611 h 4502"/>
                  <a:gd name="T56" fmla="*/ 31 w 5936"/>
                  <a:gd name="T57" fmla="*/ 2154 h 4502"/>
                  <a:gd name="T58" fmla="*/ 390 w 5936"/>
                  <a:gd name="T59" fmla="*/ 1894 h 4502"/>
                  <a:gd name="T60" fmla="*/ 715 w 5936"/>
                  <a:gd name="T61" fmla="*/ 2049 h 4502"/>
                  <a:gd name="T62" fmla="*/ 963 w 5936"/>
                  <a:gd name="T63" fmla="*/ 1840 h 4502"/>
                  <a:gd name="T64" fmla="*/ 963 w 5936"/>
                  <a:gd name="T65" fmla="*/ 488 h 4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936" h="4502">
                    <a:moveTo>
                      <a:pt x="963" y="488"/>
                    </a:moveTo>
                    <a:cubicBezTo>
                      <a:pt x="963" y="335"/>
                      <a:pt x="963" y="183"/>
                      <a:pt x="963" y="30"/>
                    </a:cubicBezTo>
                    <a:cubicBezTo>
                      <a:pt x="962" y="11"/>
                      <a:pt x="967" y="3"/>
                      <a:pt x="988" y="3"/>
                    </a:cubicBezTo>
                    <a:cubicBezTo>
                      <a:pt x="1288" y="4"/>
                      <a:pt x="2269" y="4"/>
                      <a:pt x="2570" y="4"/>
                    </a:cubicBezTo>
                    <a:cubicBezTo>
                      <a:pt x="2638" y="4"/>
                      <a:pt x="2677" y="59"/>
                      <a:pt x="2652" y="121"/>
                    </a:cubicBezTo>
                    <a:cubicBezTo>
                      <a:pt x="2647" y="135"/>
                      <a:pt x="2635" y="146"/>
                      <a:pt x="2625" y="157"/>
                    </a:cubicBezTo>
                    <a:cubicBezTo>
                      <a:pt x="2561" y="228"/>
                      <a:pt x="2520" y="309"/>
                      <a:pt x="2505" y="404"/>
                    </a:cubicBezTo>
                    <a:cubicBezTo>
                      <a:pt x="2490" y="492"/>
                      <a:pt x="2500" y="576"/>
                      <a:pt x="2534" y="658"/>
                    </a:cubicBezTo>
                    <a:cubicBezTo>
                      <a:pt x="2576" y="762"/>
                      <a:pt x="2648" y="841"/>
                      <a:pt x="2747" y="894"/>
                    </a:cubicBezTo>
                    <a:cubicBezTo>
                      <a:pt x="2847" y="947"/>
                      <a:pt x="2953" y="964"/>
                      <a:pt x="3066" y="940"/>
                    </a:cubicBezTo>
                    <a:cubicBezTo>
                      <a:pt x="3150" y="922"/>
                      <a:pt x="3224" y="885"/>
                      <a:pt x="3287" y="827"/>
                    </a:cubicBezTo>
                    <a:cubicBezTo>
                      <a:pt x="3358" y="762"/>
                      <a:pt x="3406" y="683"/>
                      <a:pt x="3428" y="588"/>
                    </a:cubicBezTo>
                    <a:cubicBezTo>
                      <a:pt x="3442" y="529"/>
                      <a:pt x="3446" y="471"/>
                      <a:pt x="3437" y="411"/>
                    </a:cubicBezTo>
                    <a:cubicBezTo>
                      <a:pt x="3422" y="310"/>
                      <a:pt x="3379" y="222"/>
                      <a:pt x="3308" y="150"/>
                    </a:cubicBezTo>
                    <a:cubicBezTo>
                      <a:pt x="3281" y="122"/>
                      <a:pt x="3275" y="92"/>
                      <a:pt x="3284" y="58"/>
                    </a:cubicBezTo>
                    <a:cubicBezTo>
                      <a:pt x="3293" y="27"/>
                      <a:pt x="3331" y="2"/>
                      <a:pt x="3369" y="1"/>
                    </a:cubicBezTo>
                    <a:cubicBezTo>
                      <a:pt x="3405" y="0"/>
                      <a:pt x="3442" y="1"/>
                      <a:pt x="3479" y="1"/>
                    </a:cubicBezTo>
                    <a:cubicBezTo>
                      <a:pt x="3557" y="1"/>
                      <a:pt x="3636" y="1"/>
                      <a:pt x="3715" y="1"/>
                    </a:cubicBezTo>
                    <a:cubicBezTo>
                      <a:pt x="3885" y="1"/>
                      <a:pt x="4735" y="1"/>
                      <a:pt x="4905" y="1"/>
                    </a:cubicBezTo>
                    <a:cubicBezTo>
                      <a:pt x="4923" y="1"/>
                      <a:pt x="4940" y="3"/>
                      <a:pt x="4958" y="3"/>
                    </a:cubicBezTo>
                    <a:cubicBezTo>
                      <a:pt x="4973" y="3"/>
                      <a:pt x="4979" y="9"/>
                      <a:pt x="4978" y="24"/>
                    </a:cubicBezTo>
                    <a:cubicBezTo>
                      <a:pt x="4977" y="34"/>
                      <a:pt x="4978" y="44"/>
                      <a:pt x="4978" y="54"/>
                    </a:cubicBezTo>
                    <a:cubicBezTo>
                      <a:pt x="4978" y="345"/>
                      <a:pt x="4978" y="1556"/>
                      <a:pt x="4978" y="1848"/>
                    </a:cubicBezTo>
                    <a:cubicBezTo>
                      <a:pt x="4977" y="1911"/>
                      <a:pt x="4998" y="1964"/>
                      <a:pt x="5045" y="2008"/>
                    </a:cubicBezTo>
                    <a:cubicBezTo>
                      <a:pt x="5093" y="2053"/>
                      <a:pt x="5183" y="2071"/>
                      <a:pt x="5243" y="2041"/>
                    </a:cubicBezTo>
                    <a:cubicBezTo>
                      <a:pt x="5269" y="2028"/>
                      <a:pt x="5295" y="2010"/>
                      <a:pt x="5317" y="1990"/>
                    </a:cubicBezTo>
                    <a:cubicBezTo>
                      <a:pt x="5418" y="1904"/>
                      <a:pt x="5530" y="1871"/>
                      <a:pt x="5660" y="1907"/>
                    </a:cubicBezTo>
                    <a:cubicBezTo>
                      <a:pt x="5760" y="1934"/>
                      <a:pt x="5835" y="1995"/>
                      <a:pt x="5883" y="2086"/>
                    </a:cubicBezTo>
                    <a:cubicBezTo>
                      <a:pt x="5926" y="2169"/>
                      <a:pt x="5936" y="2258"/>
                      <a:pt x="5910" y="2349"/>
                    </a:cubicBezTo>
                    <a:cubicBezTo>
                      <a:pt x="5886" y="2436"/>
                      <a:pt x="5836" y="2505"/>
                      <a:pt x="5761" y="2554"/>
                    </a:cubicBezTo>
                    <a:cubicBezTo>
                      <a:pt x="5671" y="2611"/>
                      <a:pt x="5574" y="2627"/>
                      <a:pt x="5470" y="2599"/>
                    </a:cubicBezTo>
                    <a:cubicBezTo>
                      <a:pt x="5403" y="2581"/>
                      <a:pt x="5349" y="2542"/>
                      <a:pt x="5298" y="2496"/>
                    </a:cubicBezTo>
                    <a:cubicBezTo>
                      <a:pt x="5240" y="2446"/>
                      <a:pt x="5172" y="2434"/>
                      <a:pt x="5100" y="2464"/>
                    </a:cubicBezTo>
                    <a:cubicBezTo>
                      <a:pt x="5019" y="2498"/>
                      <a:pt x="4979" y="2562"/>
                      <a:pt x="4978" y="2648"/>
                    </a:cubicBezTo>
                    <a:cubicBezTo>
                      <a:pt x="4977" y="2950"/>
                      <a:pt x="4978" y="4172"/>
                      <a:pt x="4978" y="4474"/>
                    </a:cubicBezTo>
                    <a:cubicBezTo>
                      <a:pt x="4978" y="4502"/>
                      <a:pt x="4978" y="4502"/>
                      <a:pt x="4950" y="4501"/>
                    </a:cubicBezTo>
                    <a:cubicBezTo>
                      <a:pt x="4651" y="4501"/>
                      <a:pt x="3672" y="4501"/>
                      <a:pt x="3372" y="4501"/>
                    </a:cubicBezTo>
                    <a:cubicBezTo>
                      <a:pt x="3344" y="4501"/>
                      <a:pt x="3318" y="4494"/>
                      <a:pt x="3299" y="4471"/>
                    </a:cubicBezTo>
                    <a:cubicBezTo>
                      <a:pt x="3272" y="4438"/>
                      <a:pt x="3274" y="4390"/>
                      <a:pt x="3304" y="4359"/>
                    </a:cubicBezTo>
                    <a:cubicBezTo>
                      <a:pt x="3360" y="4303"/>
                      <a:pt x="3401" y="4237"/>
                      <a:pt x="3423" y="4161"/>
                    </a:cubicBezTo>
                    <a:cubicBezTo>
                      <a:pt x="3445" y="4083"/>
                      <a:pt x="3449" y="4003"/>
                      <a:pt x="3430" y="3922"/>
                    </a:cubicBezTo>
                    <a:cubicBezTo>
                      <a:pt x="3408" y="3830"/>
                      <a:pt x="3364" y="3752"/>
                      <a:pt x="3297" y="3687"/>
                    </a:cubicBezTo>
                    <a:cubicBezTo>
                      <a:pt x="3233" y="3625"/>
                      <a:pt x="3157" y="3585"/>
                      <a:pt x="3069" y="3566"/>
                    </a:cubicBezTo>
                    <a:cubicBezTo>
                      <a:pt x="2988" y="3549"/>
                      <a:pt x="2908" y="3552"/>
                      <a:pt x="2829" y="3576"/>
                    </a:cubicBezTo>
                    <a:cubicBezTo>
                      <a:pt x="2737" y="3604"/>
                      <a:pt x="2661" y="3657"/>
                      <a:pt x="2602" y="3732"/>
                    </a:cubicBezTo>
                    <a:cubicBezTo>
                      <a:pt x="2518" y="3838"/>
                      <a:pt x="2484" y="3960"/>
                      <a:pt x="2504" y="4096"/>
                    </a:cubicBezTo>
                    <a:cubicBezTo>
                      <a:pt x="2519" y="4198"/>
                      <a:pt x="2564" y="4284"/>
                      <a:pt x="2635" y="4359"/>
                    </a:cubicBezTo>
                    <a:cubicBezTo>
                      <a:pt x="2661" y="4387"/>
                      <a:pt x="2667" y="4419"/>
                      <a:pt x="2652" y="4454"/>
                    </a:cubicBezTo>
                    <a:cubicBezTo>
                      <a:pt x="2637" y="4486"/>
                      <a:pt x="2609" y="4501"/>
                      <a:pt x="2575" y="4502"/>
                    </a:cubicBezTo>
                    <a:cubicBezTo>
                      <a:pt x="2378" y="4502"/>
                      <a:pt x="2180" y="4502"/>
                      <a:pt x="1983" y="4501"/>
                    </a:cubicBezTo>
                    <a:cubicBezTo>
                      <a:pt x="1878" y="4501"/>
                      <a:pt x="1092" y="4500"/>
                      <a:pt x="987" y="4501"/>
                    </a:cubicBezTo>
                    <a:cubicBezTo>
                      <a:pt x="967" y="4502"/>
                      <a:pt x="963" y="4495"/>
                      <a:pt x="963" y="4477"/>
                    </a:cubicBezTo>
                    <a:cubicBezTo>
                      <a:pt x="963" y="4175"/>
                      <a:pt x="963" y="2954"/>
                      <a:pt x="963" y="2653"/>
                    </a:cubicBezTo>
                    <a:cubicBezTo>
                      <a:pt x="963" y="2577"/>
                      <a:pt x="932" y="2517"/>
                      <a:pt x="869" y="2477"/>
                    </a:cubicBezTo>
                    <a:cubicBezTo>
                      <a:pt x="796" y="2432"/>
                      <a:pt x="701" y="2439"/>
                      <a:pt x="638" y="2499"/>
                    </a:cubicBezTo>
                    <a:cubicBezTo>
                      <a:pt x="559" y="2576"/>
                      <a:pt x="465" y="2618"/>
                      <a:pt x="354" y="2611"/>
                    </a:cubicBezTo>
                    <a:cubicBezTo>
                      <a:pt x="251" y="2604"/>
                      <a:pt x="165" y="2560"/>
                      <a:pt x="99" y="2480"/>
                    </a:cubicBezTo>
                    <a:cubicBezTo>
                      <a:pt x="20" y="2384"/>
                      <a:pt x="0" y="2273"/>
                      <a:pt x="31" y="2154"/>
                    </a:cubicBezTo>
                    <a:cubicBezTo>
                      <a:pt x="52" y="2075"/>
                      <a:pt x="98" y="2011"/>
                      <a:pt x="165" y="1962"/>
                    </a:cubicBezTo>
                    <a:cubicBezTo>
                      <a:pt x="233" y="1914"/>
                      <a:pt x="308" y="1890"/>
                      <a:pt x="390" y="1894"/>
                    </a:cubicBezTo>
                    <a:cubicBezTo>
                      <a:pt x="470" y="1897"/>
                      <a:pt x="543" y="1924"/>
                      <a:pt x="605" y="1977"/>
                    </a:cubicBezTo>
                    <a:cubicBezTo>
                      <a:pt x="639" y="2006"/>
                      <a:pt x="670" y="2038"/>
                      <a:pt x="715" y="2049"/>
                    </a:cubicBezTo>
                    <a:cubicBezTo>
                      <a:pt x="814" y="2075"/>
                      <a:pt x="912" y="2023"/>
                      <a:pt x="948" y="1933"/>
                    </a:cubicBezTo>
                    <a:cubicBezTo>
                      <a:pt x="960" y="1903"/>
                      <a:pt x="963" y="1872"/>
                      <a:pt x="963" y="1840"/>
                    </a:cubicBezTo>
                    <a:cubicBezTo>
                      <a:pt x="963" y="1696"/>
                      <a:pt x="963" y="632"/>
                      <a:pt x="963" y="488"/>
                    </a:cubicBezTo>
                    <a:cubicBezTo>
                      <a:pt x="963" y="488"/>
                      <a:pt x="963" y="488"/>
                      <a:pt x="963" y="4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6" name="Group 14"/>
            <p:cNvGrpSpPr/>
            <p:nvPr/>
          </p:nvGrpSpPr>
          <p:grpSpPr>
            <a:xfrm>
              <a:off x="2520611" y="5102659"/>
              <a:ext cx="1325501" cy="1236985"/>
              <a:chOff x="2700338" y="8651875"/>
              <a:chExt cx="6545262" cy="6543675"/>
            </a:xfrm>
            <a:solidFill>
              <a:schemeClr val="bg1"/>
            </a:solidFill>
          </p:grpSpPr>
          <p:sp>
            <p:nvSpPr>
              <p:cNvPr id="1049634" name="Freeform 18"/>
              <p:cNvSpPr>
                <a:spLocks noEditPoints="1"/>
              </p:cNvSpPr>
              <p:nvPr/>
            </p:nvSpPr>
            <p:spPr bwMode="auto">
              <a:xfrm>
                <a:off x="2700338" y="10820400"/>
                <a:ext cx="4376737" cy="4375150"/>
              </a:xfrm>
              <a:custGeom>
                <a:avLst/>
                <a:gdLst>
                  <a:gd name="T0" fmla="*/ 477 w 1376"/>
                  <a:gd name="T1" fmla="*/ 1360 h 1376"/>
                  <a:gd name="T2" fmla="*/ 312 w 1376"/>
                  <a:gd name="T3" fmla="*/ 1212 h 1376"/>
                  <a:gd name="T4" fmla="*/ 237 w 1376"/>
                  <a:gd name="T5" fmla="*/ 1044 h 1376"/>
                  <a:gd name="T6" fmla="*/ 64 w 1376"/>
                  <a:gd name="T7" fmla="*/ 1013 h 1376"/>
                  <a:gd name="T8" fmla="*/ 51 w 1376"/>
                  <a:gd name="T9" fmla="*/ 793 h 1376"/>
                  <a:gd name="T10" fmla="*/ 117 w 1376"/>
                  <a:gd name="T11" fmla="*/ 621 h 1376"/>
                  <a:gd name="T12" fmla="*/ 16 w 1376"/>
                  <a:gd name="T13" fmla="*/ 476 h 1376"/>
                  <a:gd name="T14" fmla="*/ 164 w 1376"/>
                  <a:gd name="T15" fmla="*/ 312 h 1376"/>
                  <a:gd name="T16" fmla="*/ 332 w 1376"/>
                  <a:gd name="T17" fmla="*/ 237 h 1376"/>
                  <a:gd name="T18" fmla="*/ 363 w 1376"/>
                  <a:gd name="T19" fmla="*/ 63 h 1376"/>
                  <a:gd name="T20" fmla="*/ 583 w 1376"/>
                  <a:gd name="T21" fmla="*/ 51 h 1376"/>
                  <a:gd name="T22" fmla="*/ 755 w 1376"/>
                  <a:gd name="T23" fmla="*/ 116 h 1376"/>
                  <a:gd name="T24" fmla="*/ 900 w 1376"/>
                  <a:gd name="T25" fmla="*/ 16 h 1376"/>
                  <a:gd name="T26" fmla="*/ 1064 w 1376"/>
                  <a:gd name="T27" fmla="*/ 163 h 1376"/>
                  <a:gd name="T28" fmla="*/ 1139 w 1376"/>
                  <a:gd name="T29" fmla="*/ 331 h 1376"/>
                  <a:gd name="T30" fmla="*/ 1313 w 1376"/>
                  <a:gd name="T31" fmla="*/ 362 h 1376"/>
                  <a:gd name="T32" fmla="*/ 1360 w 1376"/>
                  <a:gd name="T33" fmla="*/ 476 h 1376"/>
                  <a:gd name="T34" fmla="*/ 1260 w 1376"/>
                  <a:gd name="T35" fmla="*/ 621 h 1376"/>
                  <a:gd name="T36" fmla="*/ 1325 w 1376"/>
                  <a:gd name="T37" fmla="*/ 793 h 1376"/>
                  <a:gd name="T38" fmla="*/ 1313 w 1376"/>
                  <a:gd name="T39" fmla="*/ 1013 h 1376"/>
                  <a:gd name="T40" fmla="*/ 1139 w 1376"/>
                  <a:gd name="T41" fmla="*/ 1044 h 1376"/>
                  <a:gd name="T42" fmla="*/ 1064 w 1376"/>
                  <a:gd name="T43" fmla="*/ 1212 h 1376"/>
                  <a:gd name="T44" fmla="*/ 900 w 1376"/>
                  <a:gd name="T45" fmla="*/ 1360 h 1376"/>
                  <a:gd name="T46" fmla="*/ 755 w 1376"/>
                  <a:gd name="T47" fmla="*/ 1259 h 1376"/>
                  <a:gd name="T48" fmla="*/ 583 w 1376"/>
                  <a:gd name="T49" fmla="*/ 1325 h 1376"/>
                  <a:gd name="T50" fmla="*/ 403 w 1376"/>
                  <a:gd name="T51" fmla="*/ 1230 h 1376"/>
                  <a:gd name="T52" fmla="*/ 544 w 1376"/>
                  <a:gd name="T53" fmla="*/ 1210 h 1376"/>
                  <a:gd name="T54" fmla="*/ 748 w 1376"/>
                  <a:gd name="T55" fmla="*/ 1167 h 1376"/>
                  <a:gd name="T56" fmla="*/ 870 w 1376"/>
                  <a:gd name="T57" fmla="*/ 1273 h 1376"/>
                  <a:gd name="T58" fmla="*/ 956 w 1376"/>
                  <a:gd name="T59" fmla="*/ 1159 h 1376"/>
                  <a:gd name="T60" fmla="*/ 1070 w 1376"/>
                  <a:gd name="T61" fmla="*/ 985 h 1376"/>
                  <a:gd name="T62" fmla="*/ 1230 w 1376"/>
                  <a:gd name="T63" fmla="*/ 973 h 1376"/>
                  <a:gd name="T64" fmla="*/ 1211 w 1376"/>
                  <a:gd name="T65" fmla="*/ 832 h 1376"/>
                  <a:gd name="T66" fmla="*/ 1168 w 1376"/>
                  <a:gd name="T67" fmla="*/ 628 h 1376"/>
                  <a:gd name="T68" fmla="*/ 1274 w 1376"/>
                  <a:gd name="T69" fmla="*/ 506 h 1376"/>
                  <a:gd name="T70" fmla="*/ 1160 w 1376"/>
                  <a:gd name="T71" fmla="*/ 420 h 1376"/>
                  <a:gd name="T72" fmla="*/ 986 w 1376"/>
                  <a:gd name="T73" fmla="*/ 306 h 1376"/>
                  <a:gd name="T74" fmla="*/ 974 w 1376"/>
                  <a:gd name="T75" fmla="*/ 146 h 1376"/>
                  <a:gd name="T76" fmla="*/ 833 w 1376"/>
                  <a:gd name="T77" fmla="*/ 165 h 1376"/>
                  <a:gd name="T78" fmla="*/ 629 w 1376"/>
                  <a:gd name="T79" fmla="*/ 208 h 1376"/>
                  <a:gd name="T80" fmla="*/ 507 w 1376"/>
                  <a:gd name="T81" fmla="*/ 102 h 1376"/>
                  <a:gd name="T82" fmla="*/ 421 w 1376"/>
                  <a:gd name="T83" fmla="*/ 216 h 1376"/>
                  <a:gd name="T84" fmla="*/ 307 w 1376"/>
                  <a:gd name="T85" fmla="*/ 390 h 1376"/>
                  <a:gd name="T86" fmla="*/ 146 w 1376"/>
                  <a:gd name="T87" fmla="*/ 402 h 1376"/>
                  <a:gd name="T88" fmla="*/ 166 w 1376"/>
                  <a:gd name="T89" fmla="*/ 543 h 1376"/>
                  <a:gd name="T90" fmla="*/ 209 w 1376"/>
                  <a:gd name="T91" fmla="*/ 747 h 1376"/>
                  <a:gd name="T92" fmla="*/ 103 w 1376"/>
                  <a:gd name="T93" fmla="*/ 869 h 1376"/>
                  <a:gd name="T94" fmla="*/ 217 w 1376"/>
                  <a:gd name="T95" fmla="*/ 955 h 1376"/>
                  <a:gd name="T96" fmla="*/ 391 w 1376"/>
                  <a:gd name="T97" fmla="*/ 1069 h 1376"/>
                  <a:gd name="T98" fmla="*/ 403 w 1376"/>
                  <a:gd name="T99" fmla="*/ 1230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6" h="1376">
                    <a:moveTo>
                      <a:pt x="509" y="1366"/>
                    </a:moveTo>
                    <a:cubicBezTo>
                      <a:pt x="498" y="1366"/>
                      <a:pt x="487" y="1364"/>
                      <a:pt x="477" y="1360"/>
                    </a:cubicBezTo>
                    <a:cubicBezTo>
                      <a:pt x="363" y="1312"/>
                      <a:pt x="363" y="1312"/>
                      <a:pt x="363" y="1312"/>
                    </a:cubicBezTo>
                    <a:cubicBezTo>
                      <a:pt x="324" y="1296"/>
                      <a:pt x="302" y="1253"/>
                      <a:pt x="312" y="1212"/>
                    </a:cubicBezTo>
                    <a:cubicBezTo>
                      <a:pt x="319" y="1188"/>
                      <a:pt x="325" y="1163"/>
                      <a:pt x="332" y="1139"/>
                    </a:cubicBezTo>
                    <a:cubicBezTo>
                      <a:pt x="297" y="1111"/>
                      <a:pt x="265" y="1079"/>
                      <a:pt x="237" y="1044"/>
                    </a:cubicBezTo>
                    <a:cubicBezTo>
                      <a:pt x="213" y="1051"/>
                      <a:pt x="188" y="1057"/>
                      <a:pt x="164" y="1064"/>
                    </a:cubicBezTo>
                    <a:cubicBezTo>
                      <a:pt x="123" y="1074"/>
                      <a:pt x="80" y="1052"/>
                      <a:pt x="64" y="1013"/>
                    </a:cubicBezTo>
                    <a:cubicBezTo>
                      <a:pt x="16" y="899"/>
                      <a:pt x="16" y="899"/>
                      <a:pt x="16" y="899"/>
                    </a:cubicBezTo>
                    <a:cubicBezTo>
                      <a:pt x="0" y="860"/>
                      <a:pt x="15" y="815"/>
                      <a:pt x="51" y="793"/>
                    </a:cubicBezTo>
                    <a:cubicBezTo>
                      <a:pt x="73" y="780"/>
                      <a:pt x="95" y="767"/>
                      <a:pt x="117" y="754"/>
                    </a:cubicBezTo>
                    <a:cubicBezTo>
                      <a:pt x="112" y="710"/>
                      <a:pt x="112" y="665"/>
                      <a:pt x="117" y="621"/>
                    </a:cubicBezTo>
                    <a:cubicBezTo>
                      <a:pt x="95" y="608"/>
                      <a:pt x="73" y="595"/>
                      <a:pt x="51" y="582"/>
                    </a:cubicBezTo>
                    <a:cubicBezTo>
                      <a:pt x="15" y="561"/>
                      <a:pt x="0" y="515"/>
                      <a:pt x="16" y="476"/>
                    </a:cubicBezTo>
                    <a:cubicBezTo>
                      <a:pt x="64" y="362"/>
                      <a:pt x="64" y="362"/>
                      <a:pt x="64" y="362"/>
                    </a:cubicBezTo>
                    <a:cubicBezTo>
                      <a:pt x="80" y="323"/>
                      <a:pt x="123" y="301"/>
                      <a:pt x="164" y="312"/>
                    </a:cubicBezTo>
                    <a:cubicBezTo>
                      <a:pt x="188" y="318"/>
                      <a:pt x="213" y="324"/>
                      <a:pt x="237" y="331"/>
                    </a:cubicBezTo>
                    <a:cubicBezTo>
                      <a:pt x="265" y="296"/>
                      <a:pt x="297" y="264"/>
                      <a:pt x="332" y="237"/>
                    </a:cubicBezTo>
                    <a:cubicBezTo>
                      <a:pt x="325" y="212"/>
                      <a:pt x="319" y="187"/>
                      <a:pt x="312" y="163"/>
                    </a:cubicBezTo>
                    <a:cubicBezTo>
                      <a:pt x="302" y="122"/>
                      <a:pt x="324" y="79"/>
                      <a:pt x="363" y="63"/>
                    </a:cubicBezTo>
                    <a:cubicBezTo>
                      <a:pt x="477" y="16"/>
                      <a:pt x="477" y="16"/>
                      <a:pt x="477" y="16"/>
                    </a:cubicBezTo>
                    <a:cubicBezTo>
                      <a:pt x="516" y="0"/>
                      <a:pt x="561" y="15"/>
                      <a:pt x="583" y="51"/>
                    </a:cubicBezTo>
                    <a:cubicBezTo>
                      <a:pt x="596" y="72"/>
                      <a:pt x="609" y="94"/>
                      <a:pt x="622" y="116"/>
                    </a:cubicBezTo>
                    <a:cubicBezTo>
                      <a:pt x="666" y="111"/>
                      <a:pt x="711" y="111"/>
                      <a:pt x="755" y="116"/>
                    </a:cubicBezTo>
                    <a:cubicBezTo>
                      <a:pt x="768" y="94"/>
                      <a:pt x="781" y="72"/>
                      <a:pt x="794" y="51"/>
                    </a:cubicBezTo>
                    <a:cubicBezTo>
                      <a:pt x="815" y="15"/>
                      <a:pt x="861" y="0"/>
                      <a:pt x="900" y="16"/>
                    </a:cubicBezTo>
                    <a:cubicBezTo>
                      <a:pt x="1014" y="63"/>
                      <a:pt x="1014" y="63"/>
                      <a:pt x="1014" y="63"/>
                    </a:cubicBezTo>
                    <a:cubicBezTo>
                      <a:pt x="1053" y="79"/>
                      <a:pt x="1075" y="122"/>
                      <a:pt x="1064" y="163"/>
                    </a:cubicBezTo>
                    <a:cubicBezTo>
                      <a:pt x="1058" y="187"/>
                      <a:pt x="1052" y="212"/>
                      <a:pt x="1045" y="237"/>
                    </a:cubicBezTo>
                    <a:cubicBezTo>
                      <a:pt x="1080" y="264"/>
                      <a:pt x="1112" y="296"/>
                      <a:pt x="1139" y="331"/>
                    </a:cubicBezTo>
                    <a:cubicBezTo>
                      <a:pt x="1164" y="324"/>
                      <a:pt x="1189" y="318"/>
                      <a:pt x="1213" y="312"/>
                    </a:cubicBezTo>
                    <a:cubicBezTo>
                      <a:pt x="1254" y="301"/>
                      <a:pt x="1297" y="323"/>
                      <a:pt x="1313" y="362"/>
                    </a:cubicBezTo>
                    <a:cubicBezTo>
                      <a:pt x="1360" y="476"/>
                      <a:pt x="1360" y="476"/>
                      <a:pt x="1360" y="476"/>
                    </a:cubicBezTo>
                    <a:cubicBezTo>
                      <a:pt x="1360" y="476"/>
                      <a:pt x="1360" y="476"/>
                      <a:pt x="1360" y="476"/>
                    </a:cubicBezTo>
                    <a:cubicBezTo>
                      <a:pt x="1376" y="515"/>
                      <a:pt x="1361" y="561"/>
                      <a:pt x="1325" y="582"/>
                    </a:cubicBezTo>
                    <a:cubicBezTo>
                      <a:pt x="1304" y="595"/>
                      <a:pt x="1282" y="608"/>
                      <a:pt x="1260" y="621"/>
                    </a:cubicBezTo>
                    <a:cubicBezTo>
                      <a:pt x="1265" y="665"/>
                      <a:pt x="1265" y="710"/>
                      <a:pt x="1260" y="754"/>
                    </a:cubicBezTo>
                    <a:cubicBezTo>
                      <a:pt x="1282" y="767"/>
                      <a:pt x="1304" y="780"/>
                      <a:pt x="1325" y="793"/>
                    </a:cubicBezTo>
                    <a:cubicBezTo>
                      <a:pt x="1361" y="815"/>
                      <a:pt x="1376" y="860"/>
                      <a:pt x="1360" y="899"/>
                    </a:cubicBezTo>
                    <a:cubicBezTo>
                      <a:pt x="1313" y="1013"/>
                      <a:pt x="1313" y="1013"/>
                      <a:pt x="1313" y="1013"/>
                    </a:cubicBezTo>
                    <a:cubicBezTo>
                      <a:pt x="1297" y="1052"/>
                      <a:pt x="1254" y="1074"/>
                      <a:pt x="1213" y="1064"/>
                    </a:cubicBezTo>
                    <a:cubicBezTo>
                      <a:pt x="1189" y="1057"/>
                      <a:pt x="1164" y="1051"/>
                      <a:pt x="1139" y="1044"/>
                    </a:cubicBezTo>
                    <a:cubicBezTo>
                      <a:pt x="1112" y="1079"/>
                      <a:pt x="1080" y="1111"/>
                      <a:pt x="1045" y="1139"/>
                    </a:cubicBezTo>
                    <a:cubicBezTo>
                      <a:pt x="1052" y="1164"/>
                      <a:pt x="1058" y="1188"/>
                      <a:pt x="1064" y="1212"/>
                    </a:cubicBezTo>
                    <a:cubicBezTo>
                      <a:pt x="1075" y="1253"/>
                      <a:pt x="1053" y="1296"/>
                      <a:pt x="1014" y="1312"/>
                    </a:cubicBezTo>
                    <a:cubicBezTo>
                      <a:pt x="900" y="1360"/>
                      <a:pt x="900" y="1360"/>
                      <a:pt x="900" y="1360"/>
                    </a:cubicBezTo>
                    <a:cubicBezTo>
                      <a:pt x="861" y="1376"/>
                      <a:pt x="815" y="1361"/>
                      <a:pt x="794" y="1325"/>
                    </a:cubicBezTo>
                    <a:cubicBezTo>
                      <a:pt x="781" y="1303"/>
                      <a:pt x="768" y="1281"/>
                      <a:pt x="755" y="1259"/>
                    </a:cubicBezTo>
                    <a:cubicBezTo>
                      <a:pt x="711" y="1264"/>
                      <a:pt x="666" y="1264"/>
                      <a:pt x="622" y="1259"/>
                    </a:cubicBezTo>
                    <a:cubicBezTo>
                      <a:pt x="609" y="1281"/>
                      <a:pt x="596" y="1303"/>
                      <a:pt x="583" y="1325"/>
                    </a:cubicBezTo>
                    <a:cubicBezTo>
                      <a:pt x="567" y="1351"/>
                      <a:pt x="539" y="1366"/>
                      <a:pt x="509" y="1366"/>
                    </a:cubicBezTo>
                    <a:close/>
                    <a:moveTo>
                      <a:pt x="403" y="1230"/>
                    </a:moveTo>
                    <a:cubicBezTo>
                      <a:pt x="507" y="1273"/>
                      <a:pt x="507" y="1273"/>
                      <a:pt x="507" y="1273"/>
                    </a:cubicBezTo>
                    <a:cubicBezTo>
                      <a:pt x="519" y="1252"/>
                      <a:pt x="532" y="1231"/>
                      <a:pt x="544" y="1210"/>
                    </a:cubicBezTo>
                    <a:cubicBezTo>
                      <a:pt x="562" y="1180"/>
                      <a:pt x="595" y="1163"/>
                      <a:pt x="629" y="1167"/>
                    </a:cubicBezTo>
                    <a:cubicBezTo>
                      <a:pt x="669" y="1172"/>
                      <a:pt x="708" y="1172"/>
                      <a:pt x="748" y="1167"/>
                    </a:cubicBezTo>
                    <a:cubicBezTo>
                      <a:pt x="782" y="1163"/>
                      <a:pt x="815" y="1180"/>
                      <a:pt x="833" y="1210"/>
                    </a:cubicBezTo>
                    <a:cubicBezTo>
                      <a:pt x="845" y="1231"/>
                      <a:pt x="857" y="1252"/>
                      <a:pt x="870" y="1273"/>
                    </a:cubicBezTo>
                    <a:cubicBezTo>
                      <a:pt x="974" y="1230"/>
                      <a:pt x="974" y="1230"/>
                      <a:pt x="974" y="1230"/>
                    </a:cubicBezTo>
                    <a:cubicBezTo>
                      <a:pt x="968" y="1206"/>
                      <a:pt x="962" y="1183"/>
                      <a:pt x="956" y="1159"/>
                    </a:cubicBezTo>
                    <a:cubicBezTo>
                      <a:pt x="947" y="1125"/>
                      <a:pt x="958" y="1090"/>
                      <a:pt x="986" y="1069"/>
                    </a:cubicBezTo>
                    <a:cubicBezTo>
                      <a:pt x="1017" y="1044"/>
                      <a:pt x="1045" y="1016"/>
                      <a:pt x="1070" y="985"/>
                    </a:cubicBezTo>
                    <a:cubicBezTo>
                      <a:pt x="1091" y="958"/>
                      <a:pt x="1126" y="946"/>
                      <a:pt x="1160" y="955"/>
                    </a:cubicBezTo>
                    <a:cubicBezTo>
                      <a:pt x="1183" y="961"/>
                      <a:pt x="1207" y="967"/>
                      <a:pt x="1230" y="973"/>
                    </a:cubicBezTo>
                    <a:cubicBezTo>
                      <a:pt x="1274" y="869"/>
                      <a:pt x="1274" y="869"/>
                      <a:pt x="1274" y="869"/>
                    </a:cubicBezTo>
                    <a:cubicBezTo>
                      <a:pt x="1253" y="856"/>
                      <a:pt x="1232" y="844"/>
                      <a:pt x="1211" y="832"/>
                    </a:cubicBezTo>
                    <a:cubicBezTo>
                      <a:pt x="1181" y="814"/>
                      <a:pt x="1164" y="781"/>
                      <a:pt x="1168" y="747"/>
                    </a:cubicBezTo>
                    <a:cubicBezTo>
                      <a:pt x="1173" y="707"/>
                      <a:pt x="1173" y="668"/>
                      <a:pt x="1168" y="628"/>
                    </a:cubicBezTo>
                    <a:cubicBezTo>
                      <a:pt x="1164" y="594"/>
                      <a:pt x="1181" y="561"/>
                      <a:pt x="1211" y="543"/>
                    </a:cubicBezTo>
                    <a:cubicBezTo>
                      <a:pt x="1232" y="531"/>
                      <a:pt x="1253" y="519"/>
                      <a:pt x="1274" y="506"/>
                    </a:cubicBezTo>
                    <a:cubicBezTo>
                      <a:pt x="1230" y="402"/>
                      <a:pt x="1230" y="402"/>
                      <a:pt x="1230" y="402"/>
                    </a:cubicBezTo>
                    <a:cubicBezTo>
                      <a:pt x="1207" y="408"/>
                      <a:pt x="1183" y="414"/>
                      <a:pt x="1160" y="420"/>
                    </a:cubicBezTo>
                    <a:cubicBezTo>
                      <a:pt x="1126" y="429"/>
                      <a:pt x="1091" y="418"/>
                      <a:pt x="1070" y="390"/>
                    </a:cubicBezTo>
                    <a:cubicBezTo>
                      <a:pt x="1045" y="359"/>
                      <a:pt x="1017" y="331"/>
                      <a:pt x="986" y="306"/>
                    </a:cubicBezTo>
                    <a:cubicBezTo>
                      <a:pt x="958" y="285"/>
                      <a:pt x="947" y="250"/>
                      <a:pt x="956" y="216"/>
                    </a:cubicBezTo>
                    <a:cubicBezTo>
                      <a:pt x="962" y="193"/>
                      <a:pt x="968" y="169"/>
                      <a:pt x="974" y="146"/>
                    </a:cubicBezTo>
                    <a:cubicBezTo>
                      <a:pt x="870" y="102"/>
                      <a:pt x="870" y="102"/>
                      <a:pt x="870" y="102"/>
                    </a:cubicBezTo>
                    <a:cubicBezTo>
                      <a:pt x="857" y="123"/>
                      <a:pt x="845" y="144"/>
                      <a:pt x="833" y="165"/>
                    </a:cubicBezTo>
                    <a:cubicBezTo>
                      <a:pt x="815" y="195"/>
                      <a:pt x="782" y="212"/>
                      <a:pt x="748" y="208"/>
                    </a:cubicBezTo>
                    <a:cubicBezTo>
                      <a:pt x="708" y="203"/>
                      <a:pt x="668" y="203"/>
                      <a:pt x="629" y="208"/>
                    </a:cubicBezTo>
                    <a:cubicBezTo>
                      <a:pt x="595" y="212"/>
                      <a:pt x="561" y="195"/>
                      <a:pt x="544" y="165"/>
                    </a:cubicBezTo>
                    <a:cubicBezTo>
                      <a:pt x="532" y="144"/>
                      <a:pt x="519" y="123"/>
                      <a:pt x="507" y="102"/>
                    </a:cubicBezTo>
                    <a:cubicBezTo>
                      <a:pt x="403" y="146"/>
                      <a:pt x="403" y="146"/>
                      <a:pt x="403" y="146"/>
                    </a:cubicBezTo>
                    <a:cubicBezTo>
                      <a:pt x="409" y="169"/>
                      <a:pt x="415" y="193"/>
                      <a:pt x="421" y="216"/>
                    </a:cubicBezTo>
                    <a:cubicBezTo>
                      <a:pt x="430" y="250"/>
                      <a:pt x="418" y="285"/>
                      <a:pt x="391" y="306"/>
                    </a:cubicBezTo>
                    <a:cubicBezTo>
                      <a:pt x="360" y="331"/>
                      <a:pt x="332" y="359"/>
                      <a:pt x="307" y="390"/>
                    </a:cubicBezTo>
                    <a:cubicBezTo>
                      <a:pt x="286" y="418"/>
                      <a:pt x="251" y="429"/>
                      <a:pt x="217" y="420"/>
                    </a:cubicBezTo>
                    <a:cubicBezTo>
                      <a:pt x="193" y="414"/>
                      <a:pt x="170" y="408"/>
                      <a:pt x="146" y="402"/>
                    </a:cubicBezTo>
                    <a:cubicBezTo>
                      <a:pt x="103" y="506"/>
                      <a:pt x="103" y="506"/>
                      <a:pt x="103" y="506"/>
                    </a:cubicBezTo>
                    <a:cubicBezTo>
                      <a:pt x="124" y="519"/>
                      <a:pt x="145" y="531"/>
                      <a:pt x="166" y="543"/>
                    </a:cubicBezTo>
                    <a:cubicBezTo>
                      <a:pt x="196" y="561"/>
                      <a:pt x="213" y="594"/>
                      <a:pt x="209" y="628"/>
                    </a:cubicBezTo>
                    <a:cubicBezTo>
                      <a:pt x="204" y="668"/>
                      <a:pt x="204" y="708"/>
                      <a:pt x="209" y="747"/>
                    </a:cubicBezTo>
                    <a:cubicBezTo>
                      <a:pt x="213" y="781"/>
                      <a:pt x="196" y="815"/>
                      <a:pt x="166" y="832"/>
                    </a:cubicBezTo>
                    <a:cubicBezTo>
                      <a:pt x="145" y="844"/>
                      <a:pt x="124" y="856"/>
                      <a:pt x="103" y="869"/>
                    </a:cubicBezTo>
                    <a:cubicBezTo>
                      <a:pt x="146" y="973"/>
                      <a:pt x="146" y="973"/>
                      <a:pt x="146" y="973"/>
                    </a:cubicBezTo>
                    <a:cubicBezTo>
                      <a:pt x="170" y="968"/>
                      <a:pt x="193" y="961"/>
                      <a:pt x="217" y="955"/>
                    </a:cubicBezTo>
                    <a:cubicBezTo>
                      <a:pt x="251" y="946"/>
                      <a:pt x="286" y="958"/>
                      <a:pt x="307" y="985"/>
                    </a:cubicBezTo>
                    <a:cubicBezTo>
                      <a:pt x="332" y="1016"/>
                      <a:pt x="360" y="1044"/>
                      <a:pt x="391" y="1069"/>
                    </a:cubicBezTo>
                    <a:cubicBezTo>
                      <a:pt x="418" y="1090"/>
                      <a:pt x="430" y="1125"/>
                      <a:pt x="421" y="1159"/>
                    </a:cubicBezTo>
                    <a:cubicBezTo>
                      <a:pt x="415" y="1183"/>
                      <a:pt x="409" y="1206"/>
                      <a:pt x="403" y="12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5" name="Freeform 19"/>
              <p:cNvSpPr>
                <a:spLocks noEditPoints="1"/>
              </p:cNvSpPr>
              <p:nvPr/>
            </p:nvSpPr>
            <p:spPr bwMode="auto">
              <a:xfrm>
                <a:off x="3762375" y="11879263"/>
                <a:ext cx="2255837" cy="2120900"/>
              </a:xfrm>
              <a:custGeom>
                <a:avLst/>
                <a:gdLst>
                  <a:gd name="T0" fmla="*/ 354 w 709"/>
                  <a:gd name="T1" fmla="*/ 667 h 667"/>
                  <a:gd name="T2" fmla="*/ 235 w 709"/>
                  <a:gd name="T3" fmla="*/ 643 h 667"/>
                  <a:gd name="T4" fmla="*/ 66 w 709"/>
                  <a:gd name="T5" fmla="*/ 474 h 667"/>
                  <a:gd name="T6" fmla="*/ 235 w 709"/>
                  <a:gd name="T7" fmla="*/ 66 h 667"/>
                  <a:gd name="T8" fmla="*/ 643 w 709"/>
                  <a:gd name="T9" fmla="*/ 235 h 667"/>
                  <a:gd name="T10" fmla="*/ 643 w 709"/>
                  <a:gd name="T11" fmla="*/ 235 h 667"/>
                  <a:gd name="T12" fmla="*/ 474 w 709"/>
                  <a:gd name="T13" fmla="*/ 643 h 667"/>
                  <a:gd name="T14" fmla="*/ 354 w 709"/>
                  <a:gd name="T15" fmla="*/ 667 h 667"/>
                  <a:gd name="T16" fmla="*/ 354 w 709"/>
                  <a:gd name="T17" fmla="*/ 134 h 667"/>
                  <a:gd name="T18" fmla="*/ 270 w 709"/>
                  <a:gd name="T19" fmla="*/ 151 h 667"/>
                  <a:gd name="T20" fmla="*/ 150 w 709"/>
                  <a:gd name="T21" fmla="*/ 439 h 667"/>
                  <a:gd name="T22" fmla="*/ 270 w 709"/>
                  <a:gd name="T23" fmla="*/ 559 h 667"/>
                  <a:gd name="T24" fmla="*/ 439 w 709"/>
                  <a:gd name="T25" fmla="*/ 559 h 667"/>
                  <a:gd name="T26" fmla="*/ 558 w 709"/>
                  <a:gd name="T27" fmla="*/ 270 h 667"/>
                  <a:gd name="T28" fmla="*/ 354 w 709"/>
                  <a:gd name="T29" fmla="*/ 134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9" h="667">
                    <a:moveTo>
                      <a:pt x="354" y="667"/>
                    </a:moveTo>
                    <a:cubicBezTo>
                      <a:pt x="314" y="667"/>
                      <a:pt x="273" y="659"/>
                      <a:pt x="235" y="643"/>
                    </a:cubicBezTo>
                    <a:cubicBezTo>
                      <a:pt x="158" y="611"/>
                      <a:pt x="98" y="551"/>
                      <a:pt x="66" y="474"/>
                    </a:cubicBezTo>
                    <a:cubicBezTo>
                      <a:pt x="0" y="315"/>
                      <a:pt x="76" y="132"/>
                      <a:pt x="235" y="66"/>
                    </a:cubicBezTo>
                    <a:cubicBezTo>
                      <a:pt x="394" y="0"/>
                      <a:pt x="577" y="76"/>
                      <a:pt x="643" y="235"/>
                    </a:cubicBezTo>
                    <a:cubicBezTo>
                      <a:pt x="643" y="235"/>
                      <a:pt x="643" y="235"/>
                      <a:pt x="643" y="235"/>
                    </a:cubicBezTo>
                    <a:cubicBezTo>
                      <a:pt x="709" y="394"/>
                      <a:pt x="633" y="577"/>
                      <a:pt x="474" y="643"/>
                    </a:cubicBezTo>
                    <a:cubicBezTo>
                      <a:pt x="435" y="659"/>
                      <a:pt x="395" y="667"/>
                      <a:pt x="354" y="667"/>
                    </a:cubicBezTo>
                    <a:close/>
                    <a:moveTo>
                      <a:pt x="354" y="134"/>
                    </a:moveTo>
                    <a:cubicBezTo>
                      <a:pt x="326" y="134"/>
                      <a:pt x="297" y="139"/>
                      <a:pt x="270" y="151"/>
                    </a:cubicBezTo>
                    <a:cubicBezTo>
                      <a:pt x="157" y="197"/>
                      <a:pt x="104" y="327"/>
                      <a:pt x="150" y="439"/>
                    </a:cubicBezTo>
                    <a:cubicBezTo>
                      <a:pt x="173" y="494"/>
                      <a:pt x="215" y="536"/>
                      <a:pt x="270" y="559"/>
                    </a:cubicBezTo>
                    <a:cubicBezTo>
                      <a:pt x="324" y="581"/>
                      <a:pt x="384" y="581"/>
                      <a:pt x="439" y="559"/>
                    </a:cubicBezTo>
                    <a:cubicBezTo>
                      <a:pt x="551" y="512"/>
                      <a:pt x="605" y="383"/>
                      <a:pt x="558" y="270"/>
                    </a:cubicBezTo>
                    <a:cubicBezTo>
                      <a:pt x="523" y="185"/>
                      <a:pt x="441" y="134"/>
                      <a:pt x="354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6" name="Freeform 20"/>
              <p:cNvSpPr>
                <a:spLocks noEditPoints="1"/>
              </p:cNvSpPr>
              <p:nvPr/>
            </p:nvSpPr>
            <p:spPr bwMode="auto">
              <a:xfrm>
                <a:off x="5934075" y="8651875"/>
                <a:ext cx="3311525" cy="3309938"/>
              </a:xfrm>
              <a:custGeom>
                <a:avLst/>
                <a:gdLst>
                  <a:gd name="T0" fmla="*/ 476 w 1041"/>
                  <a:gd name="T1" fmla="*/ 1041 h 1041"/>
                  <a:gd name="T2" fmla="*/ 397 w 1041"/>
                  <a:gd name="T3" fmla="*/ 930 h 1041"/>
                  <a:gd name="T4" fmla="*/ 279 w 1041"/>
                  <a:gd name="T5" fmla="*/ 927 h 1041"/>
                  <a:gd name="T6" fmla="*/ 121 w 1041"/>
                  <a:gd name="T7" fmla="*/ 857 h 1041"/>
                  <a:gd name="T8" fmla="*/ 143 w 1041"/>
                  <a:gd name="T9" fmla="*/ 723 h 1041"/>
                  <a:gd name="T10" fmla="*/ 62 w 1041"/>
                  <a:gd name="T11" fmla="*/ 637 h 1041"/>
                  <a:gd name="T12" fmla="*/ 0 w 1041"/>
                  <a:gd name="T13" fmla="*/ 476 h 1041"/>
                  <a:gd name="T14" fmla="*/ 111 w 1041"/>
                  <a:gd name="T15" fmla="*/ 397 h 1041"/>
                  <a:gd name="T16" fmla="*/ 114 w 1041"/>
                  <a:gd name="T17" fmla="*/ 279 h 1041"/>
                  <a:gd name="T18" fmla="*/ 184 w 1041"/>
                  <a:gd name="T19" fmla="*/ 121 h 1041"/>
                  <a:gd name="T20" fmla="*/ 318 w 1041"/>
                  <a:gd name="T21" fmla="*/ 143 h 1041"/>
                  <a:gd name="T22" fmla="*/ 404 w 1041"/>
                  <a:gd name="T23" fmla="*/ 62 h 1041"/>
                  <a:gd name="T24" fmla="*/ 565 w 1041"/>
                  <a:gd name="T25" fmla="*/ 0 h 1041"/>
                  <a:gd name="T26" fmla="*/ 644 w 1041"/>
                  <a:gd name="T27" fmla="*/ 110 h 1041"/>
                  <a:gd name="T28" fmla="*/ 762 w 1041"/>
                  <a:gd name="T29" fmla="*/ 114 h 1041"/>
                  <a:gd name="T30" fmla="*/ 920 w 1041"/>
                  <a:gd name="T31" fmla="*/ 184 h 1041"/>
                  <a:gd name="T32" fmla="*/ 898 w 1041"/>
                  <a:gd name="T33" fmla="*/ 318 h 1041"/>
                  <a:gd name="T34" fmla="*/ 979 w 1041"/>
                  <a:gd name="T35" fmla="*/ 404 h 1041"/>
                  <a:gd name="T36" fmla="*/ 1041 w 1041"/>
                  <a:gd name="T37" fmla="*/ 565 h 1041"/>
                  <a:gd name="T38" fmla="*/ 931 w 1041"/>
                  <a:gd name="T39" fmla="*/ 644 h 1041"/>
                  <a:gd name="T40" fmla="*/ 927 w 1041"/>
                  <a:gd name="T41" fmla="*/ 762 h 1041"/>
                  <a:gd name="T42" fmla="*/ 857 w 1041"/>
                  <a:gd name="T43" fmla="*/ 920 h 1041"/>
                  <a:gd name="T44" fmla="*/ 723 w 1041"/>
                  <a:gd name="T45" fmla="*/ 898 h 1041"/>
                  <a:gd name="T46" fmla="*/ 637 w 1041"/>
                  <a:gd name="T47" fmla="*/ 979 h 1041"/>
                  <a:gd name="T48" fmla="*/ 488 w 1041"/>
                  <a:gd name="T49" fmla="*/ 954 h 1041"/>
                  <a:gd name="T50" fmla="*/ 559 w 1041"/>
                  <a:gd name="T51" fmla="*/ 910 h 1041"/>
                  <a:gd name="T52" fmla="*/ 689 w 1041"/>
                  <a:gd name="T53" fmla="*/ 817 h 1041"/>
                  <a:gd name="T54" fmla="*/ 804 w 1041"/>
                  <a:gd name="T55" fmla="*/ 849 h 1041"/>
                  <a:gd name="T56" fmla="*/ 823 w 1041"/>
                  <a:gd name="T57" fmla="*/ 769 h 1041"/>
                  <a:gd name="T58" fmla="*/ 850 w 1041"/>
                  <a:gd name="T59" fmla="*/ 611 h 1041"/>
                  <a:gd name="T60" fmla="*/ 954 w 1041"/>
                  <a:gd name="T61" fmla="*/ 553 h 1041"/>
                  <a:gd name="T62" fmla="*/ 910 w 1041"/>
                  <a:gd name="T63" fmla="*/ 482 h 1041"/>
                  <a:gd name="T64" fmla="*/ 817 w 1041"/>
                  <a:gd name="T65" fmla="*/ 352 h 1041"/>
                  <a:gd name="T66" fmla="*/ 850 w 1041"/>
                  <a:gd name="T67" fmla="*/ 237 h 1041"/>
                  <a:gd name="T68" fmla="*/ 769 w 1041"/>
                  <a:gd name="T69" fmla="*/ 218 h 1041"/>
                  <a:gd name="T70" fmla="*/ 612 w 1041"/>
                  <a:gd name="T71" fmla="*/ 191 h 1041"/>
                  <a:gd name="T72" fmla="*/ 553 w 1041"/>
                  <a:gd name="T73" fmla="*/ 87 h 1041"/>
                  <a:gd name="T74" fmla="*/ 482 w 1041"/>
                  <a:gd name="T75" fmla="*/ 131 h 1041"/>
                  <a:gd name="T76" fmla="*/ 353 w 1041"/>
                  <a:gd name="T77" fmla="*/ 224 h 1041"/>
                  <a:gd name="T78" fmla="*/ 237 w 1041"/>
                  <a:gd name="T79" fmla="*/ 191 h 1041"/>
                  <a:gd name="T80" fmla="*/ 218 w 1041"/>
                  <a:gd name="T81" fmla="*/ 272 h 1041"/>
                  <a:gd name="T82" fmla="*/ 192 w 1041"/>
                  <a:gd name="T83" fmla="*/ 429 h 1041"/>
                  <a:gd name="T84" fmla="*/ 87 w 1041"/>
                  <a:gd name="T85" fmla="*/ 488 h 1041"/>
                  <a:gd name="T86" fmla="*/ 131 w 1041"/>
                  <a:gd name="T87" fmla="*/ 559 h 1041"/>
                  <a:gd name="T88" fmla="*/ 224 w 1041"/>
                  <a:gd name="T89" fmla="*/ 688 h 1041"/>
                  <a:gd name="T90" fmla="*/ 192 w 1041"/>
                  <a:gd name="T91" fmla="*/ 804 h 1041"/>
                  <a:gd name="T92" fmla="*/ 272 w 1041"/>
                  <a:gd name="T93" fmla="*/ 823 h 1041"/>
                  <a:gd name="T94" fmla="*/ 430 w 1041"/>
                  <a:gd name="T95" fmla="*/ 849 h 1041"/>
                  <a:gd name="T96" fmla="*/ 488 w 1041"/>
                  <a:gd name="T97" fmla="*/ 954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41" h="1041">
                    <a:moveTo>
                      <a:pt x="565" y="1041"/>
                    </a:moveTo>
                    <a:cubicBezTo>
                      <a:pt x="476" y="1041"/>
                      <a:pt x="476" y="1041"/>
                      <a:pt x="476" y="1041"/>
                    </a:cubicBezTo>
                    <a:cubicBezTo>
                      <a:pt x="440" y="1041"/>
                      <a:pt x="409" y="1014"/>
                      <a:pt x="404" y="979"/>
                    </a:cubicBezTo>
                    <a:cubicBezTo>
                      <a:pt x="402" y="963"/>
                      <a:pt x="399" y="947"/>
                      <a:pt x="397" y="930"/>
                    </a:cubicBezTo>
                    <a:cubicBezTo>
                      <a:pt x="370" y="922"/>
                      <a:pt x="343" y="911"/>
                      <a:pt x="318" y="898"/>
                    </a:cubicBezTo>
                    <a:cubicBezTo>
                      <a:pt x="305" y="907"/>
                      <a:pt x="292" y="917"/>
                      <a:pt x="279" y="927"/>
                    </a:cubicBezTo>
                    <a:cubicBezTo>
                      <a:pt x="250" y="948"/>
                      <a:pt x="210" y="945"/>
                      <a:pt x="184" y="920"/>
                    </a:cubicBezTo>
                    <a:cubicBezTo>
                      <a:pt x="121" y="857"/>
                      <a:pt x="121" y="857"/>
                      <a:pt x="121" y="857"/>
                    </a:cubicBezTo>
                    <a:cubicBezTo>
                      <a:pt x="96" y="831"/>
                      <a:pt x="93" y="791"/>
                      <a:pt x="114" y="762"/>
                    </a:cubicBezTo>
                    <a:cubicBezTo>
                      <a:pt x="124" y="749"/>
                      <a:pt x="133" y="736"/>
                      <a:pt x="143" y="723"/>
                    </a:cubicBezTo>
                    <a:cubicBezTo>
                      <a:pt x="130" y="698"/>
                      <a:pt x="119" y="671"/>
                      <a:pt x="111" y="644"/>
                    </a:cubicBezTo>
                    <a:cubicBezTo>
                      <a:pt x="94" y="642"/>
                      <a:pt x="78" y="639"/>
                      <a:pt x="62" y="637"/>
                    </a:cubicBezTo>
                    <a:cubicBezTo>
                      <a:pt x="27" y="632"/>
                      <a:pt x="0" y="601"/>
                      <a:pt x="0" y="565"/>
                    </a:cubicBezTo>
                    <a:cubicBezTo>
                      <a:pt x="0" y="476"/>
                      <a:pt x="0" y="476"/>
                      <a:pt x="0" y="476"/>
                    </a:cubicBezTo>
                    <a:cubicBezTo>
                      <a:pt x="0" y="440"/>
                      <a:pt x="27" y="409"/>
                      <a:pt x="62" y="404"/>
                    </a:cubicBezTo>
                    <a:cubicBezTo>
                      <a:pt x="78" y="401"/>
                      <a:pt x="94" y="399"/>
                      <a:pt x="111" y="397"/>
                    </a:cubicBezTo>
                    <a:cubicBezTo>
                      <a:pt x="119" y="369"/>
                      <a:pt x="130" y="343"/>
                      <a:pt x="143" y="318"/>
                    </a:cubicBezTo>
                    <a:cubicBezTo>
                      <a:pt x="133" y="305"/>
                      <a:pt x="124" y="291"/>
                      <a:pt x="114" y="279"/>
                    </a:cubicBezTo>
                    <a:cubicBezTo>
                      <a:pt x="93" y="250"/>
                      <a:pt x="96" y="209"/>
                      <a:pt x="121" y="184"/>
                    </a:cubicBezTo>
                    <a:cubicBezTo>
                      <a:pt x="184" y="121"/>
                      <a:pt x="184" y="121"/>
                      <a:pt x="184" y="121"/>
                    </a:cubicBezTo>
                    <a:cubicBezTo>
                      <a:pt x="210" y="96"/>
                      <a:pt x="250" y="92"/>
                      <a:pt x="279" y="114"/>
                    </a:cubicBezTo>
                    <a:cubicBezTo>
                      <a:pt x="292" y="123"/>
                      <a:pt x="305" y="133"/>
                      <a:pt x="318" y="143"/>
                    </a:cubicBezTo>
                    <a:cubicBezTo>
                      <a:pt x="343" y="129"/>
                      <a:pt x="370" y="118"/>
                      <a:pt x="397" y="110"/>
                    </a:cubicBezTo>
                    <a:cubicBezTo>
                      <a:pt x="399" y="94"/>
                      <a:pt x="402" y="78"/>
                      <a:pt x="404" y="62"/>
                    </a:cubicBezTo>
                    <a:cubicBezTo>
                      <a:pt x="409" y="27"/>
                      <a:pt x="440" y="0"/>
                      <a:pt x="476" y="0"/>
                    </a:cubicBezTo>
                    <a:cubicBezTo>
                      <a:pt x="565" y="0"/>
                      <a:pt x="565" y="0"/>
                      <a:pt x="565" y="0"/>
                    </a:cubicBezTo>
                    <a:cubicBezTo>
                      <a:pt x="601" y="0"/>
                      <a:pt x="632" y="27"/>
                      <a:pt x="637" y="62"/>
                    </a:cubicBezTo>
                    <a:cubicBezTo>
                      <a:pt x="640" y="78"/>
                      <a:pt x="642" y="94"/>
                      <a:pt x="644" y="110"/>
                    </a:cubicBezTo>
                    <a:cubicBezTo>
                      <a:pt x="672" y="118"/>
                      <a:pt x="698" y="129"/>
                      <a:pt x="723" y="143"/>
                    </a:cubicBezTo>
                    <a:cubicBezTo>
                      <a:pt x="736" y="133"/>
                      <a:pt x="750" y="123"/>
                      <a:pt x="762" y="114"/>
                    </a:cubicBezTo>
                    <a:cubicBezTo>
                      <a:pt x="791" y="92"/>
                      <a:pt x="832" y="96"/>
                      <a:pt x="857" y="121"/>
                    </a:cubicBezTo>
                    <a:cubicBezTo>
                      <a:pt x="920" y="184"/>
                      <a:pt x="920" y="184"/>
                      <a:pt x="920" y="184"/>
                    </a:cubicBezTo>
                    <a:cubicBezTo>
                      <a:pt x="945" y="209"/>
                      <a:pt x="949" y="250"/>
                      <a:pt x="927" y="278"/>
                    </a:cubicBezTo>
                    <a:cubicBezTo>
                      <a:pt x="918" y="291"/>
                      <a:pt x="908" y="305"/>
                      <a:pt x="898" y="318"/>
                    </a:cubicBezTo>
                    <a:cubicBezTo>
                      <a:pt x="912" y="343"/>
                      <a:pt x="923" y="369"/>
                      <a:pt x="931" y="397"/>
                    </a:cubicBezTo>
                    <a:cubicBezTo>
                      <a:pt x="947" y="399"/>
                      <a:pt x="963" y="401"/>
                      <a:pt x="979" y="404"/>
                    </a:cubicBezTo>
                    <a:cubicBezTo>
                      <a:pt x="1014" y="409"/>
                      <a:pt x="1041" y="440"/>
                      <a:pt x="1041" y="476"/>
                    </a:cubicBezTo>
                    <a:cubicBezTo>
                      <a:pt x="1041" y="565"/>
                      <a:pt x="1041" y="565"/>
                      <a:pt x="1041" y="565"/>
                    </a:cubicBezTo>
                    <a:cubicBezTo>
                      <a:pt x="1041" y="601"/>
                      <a:pt x="1014" y="632"/>
                      <a:pt x="979" y="637"/>
                    </a:cubicBezTo>
                    <a:cubicBezTo>
                      <a:pt x="963" y="639"/>
                      <a:pt x="947" y="642"/>
                      <a:pt x="931" y="644"/>
                    </a:cubicBezTo>
                    <a:cubicBezTo>
                      <a:pt x="923" y="671"/>
                      <a:pt x="911" y="698"/>
                      <a:pt x="898" y="723"/>
                    </a:cubicBezTo>
                    <a:cubicBezTo>
                      <a:pt x="908" y="736"/>
                      <a:pt x="918" y="749"/>
                      <a:pt x="927" y="762"/>
                    </a:cubicBezTo>
                    <a:cubicBezTo>
                      <a:pt x="949" y="791"/>
                      <a:pt x="945" y="831"/>
                      <a:pt x="920" y="857"/>
                    </a:cubicBezTo>
                    <a:cubicBezTo>
                      <a:pt x="857" y="920"/>
                      <a:pt x="857" y="920"/>
                      <a:pt x="857" y="920"/>
                    </a:cubicBezTo>
                    <a:cubicBezTo>
                      <a:pt x="832" y="945"/>
                      <a:pt x="791" y="948"/>
                      <a:pt x="762" y="927"/>
                    </a:cubicBezTo>
                    <a:cubicBezTo>
                      <a:pt x="750" y="917"/>
                      <a:pt x="736" y="907"/>
                      <a:pt x="723" y="898"/>
                    </a:cubicBezTo>
                    <a:cubicBezTo>
                      <a:pt x="698" y="911"/>
                      <a:pt x="672" y="922"/>
                      <a:pt x="644" y="930"/>
                    </a:cubicBezTo>
                    <a:cubicBezTo>
                      <a:pt x="642" y="947"/>
                      <a:pt x="640" y="963"/>
                      <a:pt x="637" y="979"/>
                    </a:cubicBezTo>
                    <a:cubicBezTo>
                      <a:pt x="632" y="1014"/>
                      <a:pt x="601" y="1041"/>
                      <a:pt x="565" y="1041"/>
                    </a:cubicBezTo>
                    <a:close/>
                    <a:moveTo>
                      <a:pt x="488" y="954"/>
                    </a:moveTo>
                    <a:cubicBezTo>
                      <a:pt x="553" y="954"/>
                      <a:pt x="553" y="954"/>
                      <a:pt x="553" y="954"/>
                    </a:cubicBezTo>
                    <a:cubicBezTo>
                      <a:pt x="555" y="939"/>
                      <a:pt x="557" y="924"/>
                      <a:pt x="559" y="910"/>
                    </a:cubicBezTo>
                    <a:cubicBezTo>
                      <a:pt x="563" y="881"/>
                      <a:pt x="583" y="857"/>
                      <a:pt x="612" y="849"/>
                    </a:cubicBezTo>
                    <a:cubicBezTo>
                      <a:pt x="639" y="842"/>
                      <a:pt x="665" y="831"/>
                      <a:pt x="689" y="817"/>
                    </a:cubicBezTo>
                    <a:cubicBezTo>
                      <a:pt x="714" y="803"/>
                      <a:pt x="746" y="805"/>
                      <a:pt x="769" y="823"/>
                    </a:cubicBezTo>
                    <a:cubicBezTo>
                      <a:pt x="781" y="832"/>
                      <a:pt x="793" y="841"/>
                      <a:pt x="804" y="849"/>
                    </a:cubicBezTo>
                    <a:cubicBezTo>
                      <a:pt x="850" y="804"/>
                      <a:pt x="850" y="804"/>
                      <a:pt x="850" y="804"/>
                    </a:cubicBezTo>
                    <a:cubicBezTo>
                      <a:pt x="841" y="792"/>
                      <a:pt x="832" y="780"/>
                      <a:pt x="823" y="769"/>
                    </a:cubicBezTo>
                    <a:cubicBezTo>
                      <a:pt x="805" y="745"/>
                      <a:pt x="803" y="714"/>
                      <a:pt x="817" y="688"/>
                    </a:cubicBezTo>
                    <a:cubicBezTo>
                      <a:pt x="831" y="664"/>
                      <a:pt x="842" y="638"/>
                      <a:pt x="850" y="611"/>
                    </a:cubicBezTo>
                    <a:cubicBezTo>
                      <a:pt x="857" y="583"/>
                      <a:pt x="881" y="562"/>
                      <a:pt x="910" y="559"/>
                    </a:cubicBezTo>
                    <a:cubicBezTo>
                      <a:pt x="925" y="557"/>
                      <a:pt x="940" y="555"/>
                      <a:pt x="954" y="553"/>
                    </a:cubicBezTo>
                    <a:cubicBezTo>
                      <a:pt x="954" y="488"/>
                      <a:pt x="954" y="488"/>
                      <a:pt x="954" y="488"/>
                    </a:cubicBezTo>
                    <a:cubicBezTo>
                      <a:pt x="940" y="486"/>
                      <a:pt x="925" y="484"/>
                      <a:pt x="910" y="482"/>
                    </a:cubicBezTo>
                    <a:cubicBezTo>
                      <a:pt x="881" y="478"/>
                      <a:pt x="857" y="458"/>
                      <a:pt x="850" y="429"/>
                    </a:cubicBezTo>
                    <a:cubicBezTo>
                      <a:pt x="842" y="402"/>
                      <a:pt x="831" y="376"/>
                      <a:pt x="817" y="352"/>
                    </a:cubicBezTo>
                    <a:cubicBezTo>
                      <a:pt x="803" y="327"/>
                      <a:pt x="805" y="295"/>
                      <a:pt x="823" y="272"/>
                    </a:cubicBezTo>
                    <a:cubicBezTo>
                      <a:pt x="832" y="260"/>
                      <a:pt x="841" y="248"/>
                      <a:pt x="850" y="237"/>
                    </a:cubicBezTo>
                    <a:cubicBezTo>
                      <a:pt x="804" y="191"/>
                      <a:pt x="804" y="191"/>
                      <a:pt x="804" y="191"/>
                    </a:cubicBezTo>
                    <a:cubicBezTo>
                      <a:pt x="793" y="200"/>
                      <a:pt x="781" y="209"/>
                      <a:pt x="769" y="218"/>
                    </a:cubicBezTo>
                    <a:cubicBezTo>
                      <a:pt x="746" y="236"/>
                      <a:pt x="714" y="238"/>
                      <a:pt x="689" y="224"/>
                    </a:cubicBezTo>
                    <a:cubicBezTo>
                      <a:pt x="665" y="210"/>
                      <a:pt x="639" y="199"/>
                      <a:pt x="612" y="191"/>
                    </a:cubicBezTo>
                    <a:cubicBezTo>
                      <a:pt x="583" y="184"/>
                      <a:pt x="563" y="160"/>
                      <a:pt x="559" y="131"/>
                    </a:cubicBezTo>
                    <a:cubicBezTo>
                      <a:pt x="557" y="116"/>
                      <a:pt x="555" y="101"/>
                      <a:pt x="553" y="87"/>
                    </a:cubicBezTo>
                    <a:cubicBezTo>
                      <a:pt x="488" y="87"/>
                      <a:pt x="488" y="87"/>
                      <a:pt x="488" y="87"/>
                    </a:cubicBezTo>
                    <a:cubicBezTo>
                      <a:pt x="486" y="101"/>
                      <a:pt x="484" y="116"/>
                      <a:pt x="482" y="131"/>
                    </a:cubicBezTo>
                    <a:cubicBezTo>
                      <a:pt x="479" y="160"/>
                      <a:pt x="458" y="184"/>
                      <a:pt x="430" y="191"/>
                    </a:cubicBezTo>
                    <a:cubicBezTo>
                      <a:pt x="403" y="199"/>
                      <a:pt x="377" y="210"/>
                      <a:pt x="353" y="224"/>
                    </a:cubicBezTo>
                    <a:cubicBezTo>
                      <a:pt x="327" y="238"/>
                      <a:pt x="296" y="236"/>
                      <a:pt x="272" y="218"/>
                    </a:cubicBezTo>
                    <a:cubicBezTo>
                      <a:pt x="261" y="209"/>
                      <a:pt x="249" y="200"/>
                      <a:pt x="237" y="191"/>
                    </a:cubicBezTo>
                    <a:cubicBezTo>
                      <a:pt x="192" y="237"/>
                      <a:pt x="192" y="237"/>
                      <a:pt x="192" y="237"/>
                    </a:cubicBezTo>
                    <a:cubicBezTo>
                      <a:pt x="200" y="248"/>
                      <a:pt x="209" y="260"/>
                      <a:pt x="218" y="272"/>
                    </a:cubicBezTo>
                    <a:cubicBezTo>
                      <a:pt x="236" y="295"/>
                      <a:pt x="238" y="327"/>
                      <a:pt x="224" y="352"/>
                    </a:cubicBezTo>
                    <a:cubicBezTo>
                      <a:pt x="210" y="376"/>
                      <a:pt x="199" y="402"/>
                      <a:pt x="192" y="429"/>
                    </a:cubicBezTo>
                    <a:cubicBezTo>
                      <a:pt x="184" y="458"/>
                      <a:pt x="160" y="478"/>
                      <a:pt x="131" y="482"/>
                    </a:cubicBezTo>
                    <a:cubicBezTo>
                      <a:pt x="117" y="484"/>
                      <a:pt x="102" y="486"/>
                      <a:pt x="87" y="488"/>
                    </a:cubicBezTo>
                    <a:cubicBezTo>
                      <a:pt x="87" y="553"/>
                      <a:pt x="87" y="553"/>
                      <a:pt x="87" y="553"/>
                    </a:cubicBezTo>
                    <a:cubicBezTo>
                      <a:pt x="102" y="555"/>
                      <a:pt x="117" y="557"/>
                      <a:pt x="131" y="559"/>
                    </a:cubicBezTo>
                    <a:cubicBezTo>
                      <a:pt x="160" y="562"/>
                      <a:pt x="184" y="583"/>
                      <a:pt x="192" y="611"/>
                    </a:cubicBezTo>
                    <a:cubicBezTo>
                      <a:pt x="199" y="638"/>
                      <a:pt x="210" y="664"/>
                      <a:pt x="224" y="688"/>
                    </a:cubicBezTo>
                    <a:cubicBezTo>
                      <a:pt x="238" y="714"/>
                      <a:pt x="236" y="745"/>
                      <a:pt x="218" y="769"/>
                    </a:cubicBezTo>
                    <a:cubicBezTo>
                      <a:pt x="209" y="780"/>
                      <a:pt x="200" y="792"/>
                      <a:pt x="192" y="804"/>
                    </a:cubicBezTo>
                    <a:cubicBezTo>
                      <a:pt x="237" y="849"/>
                      <a:pt x="237" y="849"/>
                      <a:pt x="237" y="849"/>
                    </a:cubicBezTo>
                    <a:cubicBezTo>
                      <a:pt x="249" y="841"/>
                      <a:pt x="261" y="832"/>
                      <a:pt x="272" y="823"/>
                    </a:cubicBezTo>
                    <a:cubicBezTo>
                      <a:pt x="296" y="805"/>
                      <a:pt x="327" y="803"/>
                      <a:pt x="353" y="817"/>
                    </a:cubicBezTo>
                    <a:cubicBezTo>
                      <a:pt x="377" y="831"/>
                      <a:pt x="403" y="842"/>
                      <a:pt x="430" y="849"/>
                    </a:cubicBezTo>
                    <a:cubicBezTo>
                      <a:pt x="458" y="857"/>
                      <a:pt x="479" y="881"/>
                      <a:pt x="482" y="910"/>
                    </a:cubicBezTo>
                    <a:cubicBezTo>
                      <a:pt x="484" y="924"/>
                      <a:pt x="486" y="939"/>
                      <a:pt x="488" y="9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7" name="Freeform 21"/>
              <p:cNvSpPr>
                <a:spLocks noEditPoints="1"/>
              </p:cNvSpPr>
              <p:nvPr/>
            </p:nvSpPr>
            <p:spPr bwMode="auto">
              <a:xfrm>
                <a:off x="7000875" y="9717088"/>
                <a:ext cx="1179512" cy="1179513"/>
              </a:xfrm>
              <a:custGeom>
                <a:avLst/>
                <a:gdLst>
                  <a:gd name="T0" fmla="*/ 186 w 371"/>
                  <a:gd name="T1" fmla="*/ 371 h 371"/>
                  <a:gd name="T2" fmla="*/ 0 w 371"/>
                  <a:gd name="T3" fmla="*/ 185 h 371"/>
                  <a:gd name="T4" fmla="*/ 186 w 371"/>
                  <a:gd name="T5" fmla="*/ 0 h 371"/>
                  <a:gd name="T6" fmla="*/ 371 w 371"/>
                  <a:gd name="T7" fmla="*/ 185 h 371"/>
                  <a:gd name="T8" fmla="*/ 186 w 371"/>
                  <a:gd name="T9" fmla="*/ 371 h 371"/>
                  <a:gd name="T10" fmla="*/ 186 w 371"/>
                  <a:gd name="T11" fmla="*/ 82 h 371"/>
                  <a:gd name="T12" fmla="*/ 83 w 371"/>
                  <a:gd name="T13" fmla="*/ 185 h 371"/>
                  <a:gd name="T14" fmla="*/ 186 w 371"/>
                  <a:gd name="T15" fmla="*/ 288 h 371"/>
                  <a:gd name="T16" fmla="*/ 289 w 371"/>
                  <a:gd name="T17" fmla="*/ 185 h 371"/>
                  <a:gd name="T18" fmla="*/ 186 w 371"/>
                  <a:gd name="T19" fmla="*/ 82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1" h="371">
                    <a:moveTo>
                      <a:pt x="186" y="371"/>
                    </a:moveTo>
                    <a:cubicBezTo>
                      <a:pt x="83" y="371"/>
                      <a:pt x="0" y="288"/>
                      <a:pt x="0" y="185"/>
                    </a:cubicBezTo>
                    <a:cubicBezTo>
                      <a:pt x="0" y="83"/>
                      <a:pt x="83" y="0"/>
                      <a:pt x="186" y="0"/>
                    </a:cubicBezTo>
                    <a:cubicBezTo>
                      <a:pt x="288" y="0"/>
                      <a:pt x="371" y="83"/>
                      <a:pt x="371" y="185"/>
                    </a:cubicBezTo>
                    <a:cubicBezTo>
                      <a:pt x="371" y="288"/>
                      <a:pt x="288" y="371"/>
                      <a:pt x="186" y="371"/>
                    </a:cubicBezTo>
                    <a:close/>
                    <a:moveTo>
                      <a:pt x="186" y="82"/>
                    </a:moveTo>
                    <a:cubicBezTo>
                      <a:pt x="129" y="82"/>
                      <a:pt x="83" y="128"/>
                      <a:pt x="83" y="185"/>
                    </a:cubicBezTo>
                    <a:cubicBezTo>
                      <a:pt x="83" y="242"/>
                      <a:pt x="129" y="288"/>
                      <a:pt x="186" y="288"/>
                    </a:cubicBezTo>
                    <a:cubicBezTo>
                      <a:pt x="243" y="288"/>
                      <a:pt x="289" y="242"/>
                      <a:pt x="289" y="185"/>
                    </a:cubicBezTo>
                    <a:cubicBezTo>
                      <a:pt x="289" y="128"/>
                      <a:pt x="243" y="82"/>
                      <a:pt x="186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7" name="Group 34"/>
            <p:cNvGrpSpPr/>
            <p:nvPr/>
          </p:nvGrpSpPr>
          <p:grpSpPr>
            <a:xfrm>
              <a:off x="5524147" y="8186629"/>
              <a:ext cx="1070138" cy="1142963"/>
              <a:chOff x="3665538" y="1665288"/>
              <a:chExt cx="3702050" cy="2944812"/>
            </a:xfrm>
            <a:solidFill>
              <a:schemeClr val="bg1"/>
            </a:solidFill>
          </p:grpSpPr>
          <p:sp>
            <p:nvSpPr>
              <p:cNvPr id="1049638" name="Freeform 46"/>
              <p:cNvSpPr/>
              <p:nvPr/>
            </p:nvSpPr>
            <p:spPr bwMode="auto">
              <a:xfrm>
                <a:off x="4392613" y="3819525"/>
                <a:ext cx="1006475" cy="790575"/>
              </a:xfrm>
              <a:custGeom>
                <a:avLst/>
                <a:gdLst>
                  <a:gd name="T0" fmla="*/ 404 w 806"/>
                  <a:gd name="T1" fmla="*/ 628 h 628"/>
                  <a:gd name="T2" fmla="*/ 285 w 806"/>
                  <a:gd name="T3" fmla="*/ 538 h 628"/>
                  <a:gd name="T4" fmla="*/ 13 w 806"/>
                  <a:gd name="T5" fmla="*/ 154 h 628"/>
                  <a:gd name="T6" fmla="*/ 0 w 806"/>
                  <a:gd name="T7" fmla="*/ 135 h 628"/>
                  <a:gd name="T8" fmla="*/ 77 w 806"/>
                  <a:gd name="T9" fmla="*/ 111 h 628"/>
                  <a:gd name="T10" fmla="*/ 410 w 806"/>
                  <a:gd name="T11" fmla="*/ 5 h 628"/>
                  <a:gd name="T12" fmla="*/ 442 w 806"/>
                  <a:gd name="T13" fmla="*/ 15 h 628"/>
                  <a:gd name="T14" fmla="*/ 620 w 806"/>
                  <a:gd name="T15" fmla="*/ 279 h 628"/>
                  <a:gd name="T16" fmla="*/ 756 w 806"/>
                  <a:gd name="T17" fmla="*/ 389 h 628"/>
                  <a:gd name="T18" fmla="*/ 804 w 806"/>
                  <a:gd name="T19" fmla="*/ 464 h 628"/>
                  <a:gd name="T20" fmla="*/ 750 w 806"/>
                  <a:gd name="T21" fmla="*/ 530 h 628"/>
                  <a:gd name="T22" fmla="*/ 465 w 806"/>
                  <a:gd name="T23" fmla="*/ 620 h 628"/>
                  <a:gd name="T24" fmla="*/ 436 w 806"/>
                  <a:gd name="T25" fmla="*/ 628 h 628"/>
                  <a:gd name="T26" fmla="*/ 404 w 806"/>
                  <a:gd name="T27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6" h="628">
                    <a:moveTo>
                      <a:pt x="404" y="628"/>
                    </a:moveTo>
                    <a:cubicBezTo>
                      <a:pt x="349" y="618"/>
                      <a:pt x="316" y="582"/>
                      <a:pt x="285" y="538"/>
                    </a:cubicBezTo>
                    <a:cubicBezTo>
                      <a:pt x="196" y="409"/>
                      <a:pt x="104" y="282"/>
                      <a:pt x="13" y="154"/>
                    </a:cubicBezTo>
                    <a:cubicBezTo>
                      <a:pt x="9" y="148"/>
                      <a:pt x="5" y="143"/>
                      <a:pt x="0" y="135"/>
                    </a:cubicBezTo>
                    <a:cubicBezTo>
                      <a:pt x="27" y="126"/>
                      <a:pt x="52" y="119"/>
                      <a:pt x="77" y="111"/>
                    </a:cubicBezTo>
                    <a:cubicBezTo>
                      <a:pt x="188" y="75"/>
                      <a:pt x="299" y="41"/>
                      <a:pt x="410" y="5"/>
                    </a:cubicBezTo>
                    <a:cubicBezTo>
                      <a:pt x="425" y="0"/>
                      <a:pt x="433" y="2"/>
                      <a:pt x="442" y="15"/>
                    </a:cubicBezTo>
                    <a:cubicBezTo>
                      <a:pt x="501" y="104"/>
                      <a:pt x="561" y="191"/>
                      <a:pt x="620" y="279"/>
                    </a:cubicBezTo>
                    <a:cubicBezTo>
                      <a:pt x="654" y="329"/>
                      <a:pt x="699" y="366"/>
                      <a:pt x="756" y="389"/>
                    </a:cubicBezTo>
                    <a:cubicBezTo>
                      <a:pt x="790" y="403"/>
                      <a:pt x="806" y="428"/>
                      <a:pt x="804" y="464"/>
                    </a:cubicBezTo>
                    <a:cubicBezTo>
                      <a:pt x="803" y="495"/>
                      <a:pt x="783" y="519"/>
                      <a:pt x="750" y="530"/>
                    </a:cubicBezTo>
                    <a:cubicBezTo>
                      <a:pt x="655" y="560"/>
                      <a:pt x="560" y="590"/>
                      <a:pt x="465" y="620"/>
                    </a:cubicBezTo>
                    <a:cubicBezTo>
                      <a:pt x="455" y="623"/>
                      <a:pt x="446" y="625"/>
                      <a:pt x="436" y="628"/>
                    </a:cubicBezTo>
                    <a:cubicBezTo>
                      <a:pt x="425" y="628"/>
                      <a:pt x="415" y="628"/>
                      <a:pt x="404" y="6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GB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39" name="Freeform 47"/>
              <p:cNvSpPr/>
              <p:nvPr/>
            </p:nvSpPr>
            <p:spPr bwMode="auto">
              <a:xfrm>
                <a:off x="4730750" y="1665288"/>
                <a:ext cx="1763713" cy="2030412"/>
              </a:xfrm>
              <a:custGeom>
                <a:avLst/>
                <a:gdLst>
                  <a:gd name="T0" fmla="*/ 0 w 1413"/>
                  <a:gd name="T1" fmla="*/ 723 h 1613"/>
                  <a:gd name="T2" fmla="*/ 906 w 1413"/>
                  <a:gd name="T3" fmla="*/ 0 h 1613"/>
                  <a:gd name="T4" fmla="*/ 1413 w 1413"/>
                  <a:gd name="T5" fmla="*/ 1613 h 1613"/>
                  <a:gd name="T6" fmla="*/ 257 w 1413"/>
                  <a:gd name="T7" fmla="*/ 1540 h 1613"/>
                  <a:gd name="T8" fmla="*/ 0 w 1413"/>
                  <a:gd name="T9" fmla="*/ 723 h 1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3" h="1613">
                    <a:moveTo>
                      <a:pt x="0" y="723"/>
                    </a:moveTo>
                    <a:cubicBezTo>
                      <a:pt x="359" y="555"/>
                      <a:pt x="648" y="300"/>
                      <a:pt x="906" y="0"/>
                    </a:cubicBezTo>
                    <a:cubicBezTo>
                      <a:pt x="1075" y="539"/>
                      <a:pt x="1244" y="1074"/>
                      <a:pt x="1413" y="1613"/>
                    </a:cubicBezTo>
                    <a:cubicBezTo>
                      <a:pt x="1031" y="1516"/>
                      <a:pt x="648" y="1473"/>
                      <a:pt x="257" y="1540"/>
                    </a:cubicBezTo>
                    <a:cubicBezTo>
                      <a:pt x="171" y="1267"/>
                      <a:pt x="86" y="996"/>
                      <a:pt x="0" y="7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GB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40" name="Freeform 48"/>
              <p:cNvSpPr/>
              <p:nvPr/>
            </p:nvSpPr>
            <p:spPr bwMode="auto">
              <a:xfrm>
                <a:off x="3665538" y="2630488"/>
                <a:ext cx="1211263" cy="1266825"/>
              </a:xfrm>
              <a:custGeom>
                <a:avLst/>
                <a:gdLst>
                  <a:gd name="T0" fmla="*/ 713 w 970"/>
                  <a:gd name="T1" fmla="*/ 0 h 1006"/>
                  <a:gd name="T2" fmla="*/ 970 w 970"/>
                  <a:gd name="T3" fmla="*/ 817 h 1006"/>
                  <a:gd name="T4" fmla="*/ 825 w 970"/>
                  <a:gd name="T5" fmla="*/ 862 h 1006"/>
                  <a:gd name="T6" fmla="*/ 541 w 970"/>
                  <a:gd name="T7" fmla="*/ 948 h 1006"/>
                  <a:gd name="T8" fmla="*/ 26 w 970"/>
                  <a:gd name="T9" fmla="*/ 587 h 1006"/>
                  <a:gd name="T10" fmla="*/ 318 w 970"/>
                  <a:gd name="T11" fmla="*/ 125 h 1006"/>
                  <a:gd name="T12" fmla="*/ 713 w 970"/>
                  <a:gd name="T13" fmla="*/ 0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0" h="1006">
                    <a:moveTo>
                      <a:pt x="713" y="0"/>
                    </a:moveTo>
                    <a:cubicBezTo>
                      <a:pt x="799" y="274"/>
                      <a:pt x="884" y="544"/>
                      <a:pt x="970" y="817"/>
                    </a:cubicBezTo>
                    <a:cubicBezTo>
                      <a:pt x="920" y="832"/>
                      <a:pt x="873" y="847"/>
                      <a:pt x="825" y="862"/>
                    </a:cubicBezTo>
                    <a:cubicBezTo>
                      <a:pt x="731" y="891"/>
                      <a:pt x="638" y="926"/>
                      <a:pt x="541" y="948"/>
                    </a:cubicBezTo>
                    <a:cubicBezTo>
                      <a:pt x="297" y="1006"/>
                      <a:pt x="58" y="835"/>
                      <a:pt x="26" y="587"/>
                    </a:cubicBezTo>
                    <a:cubicBezTo>
                      <a:pt x="0" y="381"/>
                      <a:pt x="121" y="190"/>
                      <a:pt x="318" y="125"/>
                    </a:cubicBezTo>
                    <a:cubicBezTo>
                      <a:pt x="449" y="83"/>
                      <a:pt x="580" y="42"/>
                      <a:pt x="7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GB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41" name="Freeform 49"/>
              <p:cNvSpPr/>
              <p:nvPr/>
            </p:nvSpPr>
            <p:spPr bwMode="auto">
              <a:xfrm>
                <a:off x="6461125" y="1676400"/>
                <a:ext cx="906463" cy="1601787"/>
              </a:xfrm>
              <a:custGeom>
                <a:avLst/>
                <a:gdLst>
                  <a:gd name="T0" fmla="*/ 487 w 726"/>
                  <a:gd name="T1" fmla="*/ 1272 h 1272"/>
                  <a:gd name="T2" fmla="*/ 322 w 726"/>
                  <a:gd name="T3" fmla="*/ 1185 h 1272"/>
                  <a:gd name="T4" fmla="*/ 371 w 726"/>
                  <a:gd name="T5" fmla="*/ 609 h 1272"/>
                  <a:gd name="T6" fmla="*/ 0 w 726"/>
                  <a:gd name="T7" fmla="*/ 166 h 1272"/>
                  <a:gd name="T8" fmla="*/ 87 w 726"/>
                  <a:gd name="T9" fmla="*/ 0 h 1272"/>
                  <a:gd name="T10" fmla="*/ 487 w 726"/>
                  <a:gd name="T11" fmla="*/ 1272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6" h="1272">
                    <a:moveTo>
                      <a:pt x="487" y="1272"/>
                    </a:moveTo>
                    <a:cubicBezTo>
                      <a:pt x="432" y="1243"/>
                      <a:pt x="378" y="1215"/>
                      <a:pt x="322" y="1185"/>
                    </a:cubicBezTo>
                    <a:cubicBezTo>
                      <a:pt x="414" y="999"/>
                      <a:pt x="434" y="807"/>
                      <a:pt x="371" y="609"/>
                    </a:cubicBezTo>
                    <a:cubicBezTo>
                      <a:pt x="309" y="412"/>
                      <a:pt x="183" y="266"/>
                      <a:pt x="0" y="166"/>
                    </a:cubicBezTo>
                    <a:cubicBezTo>
                      <a:pt x="29" y="110"/>
                      <a:pt x="58" y="55"/>
                      <a:pt x="87" y="0"/>
                    </a:cubicBezTo>
                    <a:cubicBezTo>
                      <a:pt x="559" y="240"/>
                      <a:pt x="726" y="828"/>
                      <a:pt x="487" y="12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GB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42" name="Freeform 50"/>
              <p:cNvSpPr/>
              <p:nvPr/>
            </p:nvSpPr>
            <p:spPr bwMode="auto">
              <a:xfrm>
                <a:off x="6276975" y="2039938"/>
                <a:ext cx="639763" cy="1049337"/>
              </a:xfrm>
              <a:custGeom>
                <a:avLst/>
                <a:gdLst>
                  <a:gd name="T0" fmla="*/ 185 w 513"/>
                  <a:gd name="T1" fmla="*/ 748 h 833"/>
                  <a:gd name="T2" fmla="*/ 214 w 513"/>
                  <a:gd name="T3" fmla="*/ 416 h 833"/>
                  <a:gd name="T4" fmla="*/ 0 w 513"/>
                  <a:gd name="T5" fmla="*/ 161 h 833"/>
                  <a:gd name="T6" fmla="*/ 84 w 513"/>
                  <a:gd name="T7" fmla="*/ 0 h 833"/>
                  <a:gd name="T8" fmla="*/ 347 w 513"/>
                  <a:gd name="T9" fmla="*/ 833 h 833"/>
                  <a:gd name="T10" fmla="*/ 185 w 513"/>
                  <a:gd name="T11" fmla="*/ 748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3" h="833">
                    <a:moveTo>
                      <a:pt x="185" y="748"/>
                    </a:moveTo>
                    <a:cubicBezTo>
                      <a:pt x="239" y="639"/>
                      <a:pt x="250" y="529"/>
                      <a:pt x="214" y="416"/>
                    </a:cubicBezTo>
                    <a:cubicBezTo>
                      <a:pt x="178" y="303"/>
                      <a:pt x="106" y="219"/>
                      <a:pt x="0" y="161"/>
                    </a:cubicBezTo>
                    <a:cubicBezTo>
                      <a:pt x="29" y="107"/>
                      <a:pt x="56" y="53"/>
                      <a:pt x="84" y="0"/>
                    </a:cubicBezTo>
                    <a:cubicBezTo>
                      <a:pt x="375" y="139"/>
                      <a:pt x="513" y="525"/>
                      <a:pt x="347" y="833"/>
                    </a:cubicBezTo>
                    <a:cubicBezTo>
                      <a:pt x="294" y="805"/>
                      <a:pt x="241" y="777"/>
                      <a:pt x="185" y="7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GB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8" name="Group 53"/>
            <p:cNvGrpSpPr/>
            <p:nvPr/>
          </p:nvGrpSpPr>
          <p:grpSpPr>
            <a:xfrm>
              <a:off x="5350027" y="5275527"/>
              <a:ext cx="1234392" cy="1213280"/>
              <a:chOff x="5995988" y="2712903"/>
              <a:chExt cx="2457450" cy="2587625"/>
            </a:xfrm>
          </p:grpSpPr>
          <p:sp>
            <p:nvSpPr>
              <p:cNvPr id="1049643" name="Freeform 6"/>
              <p:cNvSpPr/>
              <p:nvPr/>
            </p:nvSpPr>
            <p:spPr bwMode="auto">
              <a:xfrm>
                <a:off x="5995988" y="2712903"/>
                <a:ext cx="2457450" cy="2587625"/>
              </a:xfrm>
              <a:custGeom>
                <a:avLst/>
                <a:gdLst>
                  <a:gd name="T0" fmla="*/ 707 w 771"/>
                  <a:gd name="T1" fmla="*/ 219 h 812"/>
                  <a:gd name="T2" fmla="*/ 760 w 771"/>
                  <a:gd name="T3" fmla="*/ 369 h 812"/>
                  <a:gd name="T4" fmla="*/ 685 w 771"/>
                  <a:gd name="T5" fmla="*/ 634 h 812"/>
                  <a:gd name="T6" fmla="*/ 197 w 771"/>
                  <a:gd name="T7" fmla="*/ 707 h 812"/>
                  <a:gd name="T8" fmla="*/ 97 w 771"/>
                  <a:gd name="T9" fmla="*/ 220 h 812"/>
                  <a:gd name="T10" fmla="*/ 594 w 771"/>
                  <a:gd name="T11" fmla="*/ 106 h 812"/>
                  <a:gd name="T12" fmla="*/ 552 w 771"/>
                  <a:gd name="T13" fmla="*/ 147 h 812"/>
                  <a:gd name="T14" fmla="*/ 509 w 771"/>
                  <a:gd name="T15" fmla="*/ 128 h 812"/>
                  <a:gd name="T16" fmla="*/ 454 w 771"/>
                  <a:gd name="T17" fmla="*/ 113 h 812"/>
                  <a:gd name="T18" fmla="*/ 372 w 771"/>
                  <a:gd name="T19" fmla="*/ 110 h 812"/>
                  <a:gd name="T20" fmla="*/ 241 w 771"/>
                  <a:gd name="T21" fmla="*/ 155 h 812"/>
                  <a:gd name="T22" fmla="*/ 147 w 771"/>
                  <a:gd name="T23" fmla="*/ 249 h 812"/>
                  <a:gd name="T24" fmla="*/ 115 w 771"/>
                  <a:gd name="T25" fmla="*/ 317 h 812"/>
                  <a:gd name="T26" fmla="*/ 103 w 771"/>
                  <a:gd name="T27" fmla="*/ 366 h 812"/>
                  <a:gd name="T28" fmla="*/ 102 w 771"/>
                  <a:gd name="T29" fmla="*/ 450 h 812"/>
                  <a:gd name="T30" fmla="*/ 124 w 771"/>
                  <a:gd name="T31" fmla="*/ 528 h 812"/>
                  <a:gd name="T32" fmla="*/ 209 w 771"/>
                  <a:gd name="T33" fmla="*/ 643 h 812"/>
                  <a:gd name="T34" fmla="*/ 295 w 771"/>
                  <a:gd name="T35" fmla="*/ 694 h 812"/>
                  <a:gd name="T36" fmla="*/ 357 w 771"/>
                  <a:gd name="T37" fmla="*/ 710 h 812"/>
                  <a:gd name="T38" fmla="*/ 439 w 771"/>
                  <a:gd name="T39" fmla="*/ 711 h 812"/>
                  <a:gd name="T40" fmla="*/ 512 w 771"/>
                  <a:gd name="T41" fmla="*/ 693 h 812"/>
                  <a:gd name="T42" fmla="*/ 585 w 771"/>
                  <a:gd name="T43" fmla="*/ 652 h 812"/>
                  <a:gd name="T44" fmla="*/ 644 w 771"/>
                  <a:gd name="T45" fmla="*/ 592 h 812"/>
                  <a:gd name="T46" fmla="*/ 677 w 771"/>
                  <a:gd name="T47" fmla="*/ 536 h 812"/>
                  <a:gd name="T48" fmla="*/ 696 w 771"/>
                  <a:gd name="T49" fmla="*/ 482 h 812"/>
                  <a:gd name="T50" fmla="*/ 704 w 771"/>
                  <a:gd name="T51" fmla="*/ 432 h 812"/>
                  <a:gd name="T52" fmla="*/ 702 w 771"/>
                  <a:gd name="T53" fmla="*/ 374 h 812"/>
                  <a:gd name="T54" fmla="*/ 695 w 771"/>
                  <a:gd name="T55" fmla="*/ 334 h 812"/>
                  <a:gd name="T56" fmla="*/ 666 w 771"/>
                  <a:gd name="T57" fmla="*/ 264 h 812"/>
                  <a:gd name="T58" fmla="*/ 667 w 771"/>
                  <a:gd name="T59" fmla="*/ 258 h 812"/>
                  <a:gd name="T60" fmla="*/ 703 w 771"/>
                  <a:gd name="T61" fmla="*/ 222 h 812"/>
                  <a:gd name="T62" fmla="*/ 707 w 771"/>
                  <a:gd name="T63" fmla="*/ 219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71" h="812">
                    <a:moveTo>
                      <a:pt x="707" y="219"/>
                    </a:moveTo>
                    <a:cubicBezTo>
                      <a:pt x="736" y="265"/>
                      <a:pt x="754" y="315"/>
                      <a:pt x="760" y="369"/>
                    </a:cubicBezTo>
                    <a:cubicBezTo>
                      <a:pt x="771" y="467"/>
                      <a:pt x="746" y="557"/>
                      <a:pt x="685" y="634"/>
                    </a:cubicBezTo>
                    <a:cubicBezTo>
                      <a:pt x="561" y="789"/>
                      <a:pt x="347" y="812"/>
                      <a:pt x="197" y="707"/>
                    </a:cubicBezTo>
                    <a:cubicBezTo>
                      <a:pt x="31" y="591"/>
                      <a:pt x="0" y="374"/>
                      <a:pt x="97" y="220"/>
                    </a:cubicBezTo>
                    <a:cubicBezTo>
                      <a:pt x="203" y="52"/>
                      <a:pt x="424" y="0"/>
                      <a:pt x="594" y="106"/>
                    </a:cubicBezTo>
                    <a:cubicBezTo>
                      <a:pt x="580" y="120"/>
                      <a:pt x="566" y="134"/>
                      <a:pt x="552" y="147"/>
                    </a:cubicBezTo>
                    <a:cubicBezTo>
                      <a:pt x="538" y="141"/>
                      <a:pt x="523" y="134"/>
                      <a:pt x="509" y="128"/>
                    </a:cubicBezTo>
                    <a:cubicBezTo>
                      <a:pt x="491" y="121"/>
                      <a:pt x="473" y="116"/>
                      <a:pt x="454" y="113"/>
                    </a:cubicBezTo>
                    <a:cubicBezTo>
                      <a:pt x="427" y="108"/>
                      <a:pt x="399" y="107"/>
                      <a:pt x="372" y="110"/>
                    </a:cubicBezTo>
                    <a:cubicBezTo>
                      <a:pt x="325" y="115"/>
                      <a:pt x="281" y="130"/>
                      <a:pt x="241" y="155"/>
                    </a:cubicBezTo>
                    <a:cubicBezTo>
                      <a:pt x="203" y="179"/>
                      <a:pt x="171" y="211"/>
                      <a:pt x="147" y="249"/>
                    </a:cubicBezTo>
                    <a:cubicBezTo>
                      <a:pt x="134" y="270"/>
                      <a:pt x="123" y="293"/>
                      <a:pt x="115" y="317"/>
                    </a:cubicBezTo>
                    <a:cubicBezTo>
                      <a:pt x="110" y="333"/>
                      <a:pt x="106" y="350"/>
                      <a:pt x="103" y="366"/>
                    </a:cubicBezTo>
                    <a:cubicBezTo>
                      <a:pt x="99" y="394"/>
                      <a:pt x="99" y="422"/>
                      <a:pt x="102" y="450"/>
                    </a:cubicBezTo>
                    <a:cubicBezTo>
                      <a:pt x="105" y="477"/>
                      <a:pt x="113" y="503"/>
                      <a:pt x="124" y="528"/>
                    </a:cubicBezTo>
                    <a:cubicBezTo>
                      <a:pt x="143" y="574"/>
                      <a:pt x="171" y="612"/>
                      <a:pt x="209" y="643"/>
                    </a:cubicBezTo>
                    <a:cubicBezTo>
                      <a:pt x="235" y="665"/>
                      <a:pt x="263" y="682"/>
                      <a:pt x="295" y="694"/>
                    </a:cubicBezTo>
                    <a:cubicBezTo>
                      <a:pt x="315" y="701"/>
                      <a:pt x="336" y="707"/>
                      <a:pt x="357" y="710"/>
                    </a:cubicBezTo>
                    <a:cubicBezTo>
                      <a:pt x="384" y="714"/>
                      <a:pt x="412" y="715"/>
                      <a:pt x="439" y="711"/>
                    </a:cubicBezTo>
                    <a:cubicBezTo>
                      <a:pt x="464" y="708"/>
                      <a:pt x="488" y="702"/>
                      <a:pt x="512" y="693"/>
                    </a:cubicBezTo>
                    <a:cubicBezTo>
                      <a:pt x="538" y="683"/>
                      <a:pt x="563" y="669"/>
                      <a:pt x="585" y="652"/>
                    </a:cubicBezTo>
                    <a:cubicBezTo>
                      <a:pt x="607" y="635"/>
                      <a:pt x="627" y="615"/>
                      <a:pt x="644" y="592"/>
                    </a:cubicBezTo>
                    <a:cubicBezTo>
                      <a:pt x="657" y="575"/>
                      <a:pt x="668" y="556"/>
                      <a:pt x="677" y="536"/>
                    </a:cubicBezTo>
                    <a:cubicBezTo>
                      <a:pt x="686" y="519"/>
                      <a:pt x="692" y="501"/>
                      <a:pt x="696" y="482"/>
                    </a:cubicBezTo>
                    <a:cubicBezTo>
                      <a:pt x="700" y="465"/>
                      <a:pt x="703" y="449"/>
                      <a:pt x="704" y="432"/>
                    </a:cubicBezTo>
                    <a:cubicBezTo>
                      <a:pt x="704" y="413"/>
                      <a:pt x="704" y="393"/>
                      <a:pt x="702" y="374"/>
                    </a:cubicBezTo>
                    <a:cubicBezTo>
                      <a:pt x="701" y="361"/>
                      <a:pt x="698" y="347"/>
                      <a:pt x="695" y="334"/>
                    </a:cubicBezTo>
                    <a:cubicBezTo>
                      <a:pt x="689" y="310"/>
                      <a:pt x="679" y="286"/>
                      <a:pt x="666" y="264"/>
                    </a:cubicBezTo>
                    <a:cubicBezTo>
                      <a:pt x="665" y="262"/>
                      <a:pt x="665" y="260"/>
                      <a:pt x="667" y="258"/>
                    </a:cubicBezTo>
                    <a:cubicBezTo>
                      <a:pt x="680" y="246"/>
                      <a:pt x="691" y="234"/>
                      <a:pt x="703" y="222"/>
                    </a:cubicBezTo>
                    <a:cubicBezTo>
                      <a:pt x="704" y="221"/>
                      <a:pt x="705" y="220"/>
                      <a:pt x="707" y="2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44" name="Freeform 7"/>
              <p:cNvSpPr/>
              <p:nvPr/>
            </p:nvSpPr>
            <p:spPr bwMode="auto">
              <a:xfrm>
                <a:off x="6515101" y="3270116"/>
                <a:ext cx="1450975" cy="1435100"/>
              </a:xfrm>
              <a:custGeom>
                <a:avLst/>
                <a:gdLst>
                  <a:gd name="T0" fmla="*/ 350 w 455"/>
                  <a:gd name="T1" fmla="*/ 54 h 450"/>
                  <a:gd name="T2" fmla="*/ 311 w 455"/>
                  <a:gd name="T3" fmla="*/ 93 h 450"/>
                  <a:gd name="T4" fmla="*/ 305 w 455"/>
                  <a:gd name="T5" fmla="*/ 94 h 450"/>
                  <a:gd name="T6" fmla="*/ 262 w 455"/>
                  <a:gd name="T7" fmla="*/ 81 h 450"/>
                  <a:gd name="T8" fmla="*/ 210 w 455"/>
                  <a:gd name="T9" fmla="*/ 82 h 450"/>
                  <a:gd name="T10" fmla="*/ 148 w 455"/>
                  <a:gd name="T11" fmla="*/ 109 h 450"/>
                  <a:gd name="T12" fmla="*/ 103 w 455"/>
                  <a:gd name="T13" fmla="*/ 160 h 450"/>
                  <a:gd name="T14" fmla="*/ 84 w 455"/>
                  <a:gd name="T15" fmla="*/ 216 h 450"/>
                  <a:gd name="T16" fmla="*/ 90 w 455"/>
                  <a:gd name="T17" fmla="*/ 283 h 450"/>
                  <a:gd name="T18" fmla="*/ 154 w 455"/>
                  <a:gd name="T19" fmla="*/ 367 h 450"/>
                  <a:gd name="T20" fmla="*/ 225 w 455"/>
                  <a:gd name="T21" fmla="*/ 392 h 450"/>
                  <a:gd name="T22" fmla="*/ 302 w 455"/>
                  <a:gd name="T23" fmla="*/ 379 h 450"/>
                  <a:gd name="T24" fmla="*/ 364 w 455"/>
                  <a:gd name="T25" fmla="*/ 330 h 450"/>
                  <a:gd name="T26" fmla="*/ 391 w 455"/>
                  <a:gd name="T27" fmla="*/ 273 h 450"/>
                  <a:gd name="T28" fmla="*/ 395 w 455"/>
                  <a:gd name="T29" fmla="*/ 223 h 450"/>
                  <a:gd name="T30" fmla="*/ 380 w 455"/>
                  <a:gd name="T31" fmla="*/ 167 h 450"/>
                  <a:gd name="T32" fmla="*/ 422 w 455"/>
                  <a:gd name="T33" fmla="*/ 125 h 450"/>
                  <a:gd name="T34" fmla="*/ 453 w 455"/>
                  <a:gd name="T35" fmla="*/ 242 h 450"/>
                  <a:gd name="T36" fmla="*/ 418 w 455"/>
                  <a:gd name="T37" fmla="*/ 354 h 450"/>
                  <a:gd name="T38" fmla="*/ 235 w 455"/>
                  <a:gd name="T39" fmla="*/ 450 h 450"/>
                  <a:gd name="T40" fmla="*/ 85 w 455"/>
                  <a:gd name="T41" fmla="*/ 385 h 450"/>
                  <a:gd name="T42" fmla="*/ 95 w 455"/>
                  <a:gd name="T43" fmla="*/ 78 h 450"/>
                  <a:gd name="T44" fmla="*/ 350 w 455"/>
                  <a:gd name="T45" fmla="*/ 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5" h="450">
                    <a:moveTo>
                      <a:pt x="350" y="54"/>
                    </a:moveTo>
                    <a:cubicBezTo>
                      <a:pt x="337" y="67"/>
                      <a:pt x="324" y="80"/>
                      <a:pt x="311" y="93"/>
                    </a:cubicBezTo>
                    <a:cubicBezTo>
                      <a:pt x="310" y="94"/>
                      <a:pt x="307" y="95"/>
                      <a:pt x="305" y="94"/>
                    </a:cubicBezTo>
                    <a:cubicBezTo>
                      <a:pt x="292" y="87"/>
                      <a:pt x="277" y="83"/>
                      <a:pt x="262" y="81"/>
                    </a:cubicBezTo>
                    <a:cubicBezTo>
                      <a:pt x="244" y="79"/>
                      <a:pt x="227" y="79"/>
                      <a:pt x="210" y="82"/>
                    </a:cubicBezTo>
                    <a:cubicBezTo>
                      <a:pt x="187" y="87"/>
                      <a:pt x="166" y="96"/>
                      <a:pt x="148" y="109"/>
                    </a:cubicBezTo>
                    <a:cubicBezTo>
                      <a:pt x="129" y="123"/>
                      <a:pt x="114" y="140"/>
                      <a:pt x="103" y="160"/>
                    </a:cubicBezTo>
                    <a:cubicBezTo>
                      <a:pt x="93" y="178"/>
                      <a:pt x="87" y="196"/>
                      <a:pt x="84" y="216"/>
                    </a:cubicBezTo>
                    <a:cubicBezTo>
                      <a:pt x="81" y="239"/>
                      <a:pt x="83" y="261"/>
                      <a:pt x="90" y="283"/>
                    </a:cubicBezTo>
                    <a:cubicBezTo>
                      <a:pt x="101" y="319"/>
                      <a:pt x="123" y="347"/>
                      <a:pt x="154" y="367"/>
                    </a:cubicBezTo>
                    <a:cubicBezTo>
                      <a:pt x="176" y="381"/>
                      <a:pt x="199" y="389"/>
                      <a:pt x="225" y="392"/>
                    </a:cubicBezTo>
                    <a:cubicBezTo>
                      <a:pt x="252" y="394"/>
                      <a:pt x="277" y="390"/>
                      <a:pt x="302" y="379"/>
                    </a:cubicBezTo>
                    <a:cubicBezTo>
                      <a:pt x="327" y="368"/>
                      <a:pt x="348" y="352"/>
                      <a:pt x="364" y="330"/>
                    </a:cubicBezTo>
                    <a:cubicBezTo>
                      <a:pt x="377" y="313"/>
                      <a:pt x="386" y="294"/>
                      <a:pt x="391" y="273"/>
                    </a:cubicBezTo>
                    <a:cubicBezTo>
                      <a:pt x="395" y="256"/>
                      <a:pt x="397" y="240"/>
                      <a:pt x="395" y="223"/>
                    </a:cubicBezTo>
                    <a:cubicBezTo>
                      <a:pt x="394" y="204"/>
                      <a:pt x="389" y="185"/>
                      <a:pt x="380" y="167"/>
                    </a:cubicBezTo>
                    <a:cubicBezTo>
                      <a:pt x="394" y="153"/>
                      <a:pt x="408" y="139"/>
                      <a:pt x="422" y="125"/>
                    </a:cubicBezTo>
                    <a:cubicBezTo>
                      <a:pt x="444" y="161"/>
                      <a:pt x="455" y="200"/>
                      <a:pt x="453" y="242"/>
                    </a:cubicBezTo>
                    <a:cubicBezTo>
                      <a:pt x="452" y="283"/>
                      <a:pt x="441" y="320"/>
                      <a:pt x="418" y="354"/>
                    </a:cubicBezTo>
                    <a:cubicBezTo>
                      <a:pt x="374" y="418"/>
                      <a:pt x="312" y="450"/>
                      <a:pt x="235" y="450"/>
                    </a:cubicBezTo>
                    <a:cubicBezTo>
                      <a:pt x="176" y="450"/>
                      <a:pt x="125" y="427"/>
                      <a:pt x="85" y="385"/>
                    </a:cubicBezTo>
                    <a:cubicBezTo>
                      <a:pt x="0" y="295"/>
                      <a:pt x="6" y="160"/>
                      <a:pt x="95" y="78"/>
                    </a:cubicBezTo>
                    <a:cubicBezTo>
                      <a:pt x="179" y="0"/>
                      <a:pt x="293" y="14"/>
                      <a:pt x="350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45" name="Freeform 8"/>
              <p:cNvSpPr/>
              <p:nvPr/>
            </p:nvSpPr>
            <p:spPr bwMode="auto">
              <a:xfrm>
                <a:off x="7040563" y="2874828"/>
                <a:ext cx="1381125" cy="1384300"/>
              </a:xfrm>
              <a:custGeom>
                <a:avLst/>
                <a:gdLst>
                  <a:gd name="T0" fmla="*/ 363 w 433"/>
                  <a:gd name="T1" fmla="*/ 0 h 434"/>
                  <a:gd name="T2" fmla="*/ 363 w 433"/>
                  <a:gd name="T3" fmla="*/ 71 h 434"/>
                  <a:gd name="T4" fmla="*/ 432 w 433"/>
                  <a:gd name="T5" fmla="*/ 71 h 434"/>
                  <a:gd name="T6" fmla="*/ 433 w 433"/>
                  <a:gd name="T7" fmla="*/ 73 h 434"/>
                  <a:gd name="T8" fmla="*/ 408 w 433"/>
                  <a:gd name="T9" fmla="*/ 98 h 434"/>
                  <a:gd name="T10" fmla="*/ 303 w 433"/>
                  <a:gd name="T11" fmla="*/ 203 h 434"/>
                  <a:gd name="T12" fmla="*/ 292 w 433"/>
                  <a:gd name="T13" fmla="*/ 207 h 434"/>
                  <a:gd name="T14" fmla="*/ 262 w 433"/>
                  <a:gd name="T15" fmla="*/ 208 h 434"/>
                  <a:gd name="T16" fmla="*/ 255 w 433"/>
                  <a:gd name="T17" fmla="*/ 210 h 434"/>
                  <a:gd name="T18" fmla="*/ 176 w 433"/>
                  <a:gd name="T19" fmla="*/ 289 h 434"/>
                  <a:gd name="T20" fmla="*/ 141 w 433"/>
                  <a:gd name="T21" fmla="*/ 325 h 434"/>
                  <a:gd name="T22" fmla="*/ 140 w 433"/>
                  <a:gd name="T23" fmla="*/ 330 h 434"/>
                  <a:gd name="T24" fmla="*/ 146 w 433"/>
                  <a:gd name="T25" fmla="*/ 354 h 434"/>
                  <a:gd name="T26" fmla="*/ 121 w 433"/>
                  <a:gd name="T27" fmla="*/ 415 h 434"/>
                  <a:gd name="T28" fmla="*/ 67 w 433"/>
                  <a:gd name="T29" fmla="*/ 432 h 434"/>
                  <a:gd name="T30" fmla="*/ 12 w 433"/>
                  <a:gd name="T31" fmla="*/ 397 h 434"/>
                  <a:gd name="T32" fmla="*/ 4 w 433"/>
                  <a:gd name="T33" fmla="*/ 342 h 434"/>
                  <a:gd name="T34" fmla="*/ 46 w 433"/>
                  <a:gd name="T35" fmla="*/ 294 h 434"/>
                  <a:gd name="T36" fmla="*/ 105 w 433"/>
                  <a:gd name="T37" fmla="*/ 295 h 434"/>
                  <a:gd name="T38" fmla="*/ 110 w 433"/>
                  <a:gd name="T39" fmla="*/ 293 h 434"/>
                  <a:gd name="T40" fmla="*/ 191 w 433"/>
                  <a:gd name="T41" fmla="*/ 213 h 434"/>
                  <a:gd name="T42" fmla="*/ 223 w 433"/>
                  <a:gd name="T43" fmla="*/ 181 h 434"/>
                  <a:gd name="T44" fmla="*/ 227 w 433"/>
                  <a:gd name="T45" fmla="*/ 171 h 434"/>
                  <a:gd name="T46" fmla="*/ 227 w 433"/>
                  <a:gd name="T47" fmla="*/ 143 h 434"/>
                  <a:gd name="T48" fmla="*/ 231 w 433"/>
                  <a:gd name="T49" fmla="*/ 131 h 434"/>
                  <a:gd name="T50" fmla="*/ 360 w 433"/>
                  <a:gd name="T51" fmla="*/ 3 h 434"/>
                  <a:gd name="T52" fmla="*/ 363 w 433"/>
                  <a:gd name="T5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3" h="434">
                    <a:moveTo>
                      <a:pt x="363" y="0"/>
                    </a:moveTo>
                    <a:cubicBezTo>
                      <a:pt x="363" y="24"/>
                      <a:pt x="363" y="47"/>
                      <a:pt x="363" y="71"/>
                    </a:cubicBezTo>
                    <a:cubicBezTo>
                      <a:pt x="386" y="71"/>
                      <a:pt x="409" y="71"/>
                      <a:pt x="432" y="71"/>
                    </a:cubicBezTo>
                    <a:cubicBezTo>
                      <a:pt x="432" y="72"/>
                      <a:pt x="432" y="73"/>
                      <a:pt x="433" y="73"/>
                    </a:cubicBezTo>
                    <a:cubicBezTo>
                      <a:pt x="424" y="81"/>
                      <a:pt x="416" y="90"/>
                      <a:pt x="408" y="98"/>
                    </a:cubicBezTo>
                    <a:cubicBezTo>
                      <a:pt x="373" y="133"/>
                      <a:pt x="338" y="168"/>
                      <a:pt x="303" y="203"/>
                    </a:cubicBezTo>
                    <a:cubicBezTo>
                      <a:pt x="300" y="206"/>
                      <a:pt x="297" y="208"/>
                      <a:pt x="292" y="207"/>
                    </a:cubicBezTo>
                    <a:cubicBezTo>
                      <a:pt x="282" y="207"/>
                      <a:pt x="272" y="207"/>
                      <a:pt x="262" y="208"/>
                    </a:cubicBezTo>
                    <a:cubicBezTo>
                      <a:pt x="260" y="208"/>
                      <a:pt x="256" y="209"/>
                      <a:pt x="255" y="210"/>
                    </a:cubicBezTo>
                    <a:cubicBezTo>
                      <a:pt x="228" y="237"/>
                      <a:pt x="202" y="263"/>
                      <a:pt x="176" y="289"/>
                    </a:cubicBezTo>
                    <a:cubicBezTo>
                      <a:pt x="164" y="301"/>
                      <a:pt x="152" y="313"/>
                      <a:pt x="141" y="325"/>
                    </a:cubicBezTo>
                    <a:cubicBezTo>
                      <a:pt x="140" y="326"/>
                      <a:pt x="139" y="328"/>
                      <a:pt x="140" y="330"/>
                    </a:cubicBezTo>
                    <a:cubicBezTo>
                      <a:pt x="143" y="338"/>
                      <a:pt x="145" y="346"/>
                      <a:pt x="146" y="354"/>
                    </a:cubicBezTo>
                    <a:cubicBezTo>
                      <a:pt x="148" y="379"/>
                      <a:pt x="139" y="399"/>
                      <a:pt x="121" y="415"/>
                    </a:cubicBezTo>
                    <a:cubicBezTo>
                      <a:pt x="105" y="428"/>
                      <a:pt x="87" y="434"/>
                      <a:pt x="67" y="432"/>
                    </a:cubicBezTo>
                    <a:cubicBezTo>
                      <a:pt x="43" y="429"/>
                      <a:pt x="25" y="417"/>
                      <a:pt x="12" y="397"/>
                    </a:cubicBezTo>
                    <a:cubicBezTo>
                      <a:pt x="2" y="380"/>
                      <a:pt x="0" y="361"/>
                      <a:pt x="4" y="342"/>
                    </a:cubicBezTo>
                    <a:cubicBezTo>
                      <a:pt x="10" y="320"/>
                      <a:pt x="24" y="303"/>
                      <a:pt x="46" y="294"/>
                    </a:cubicBezTo>
                    <a:cubicBezTo>
                      <a:pt x="66" y="285"/>
                      <a:pt x="86" y="286"/>
                      <a:pt x="105" y="295"/>
                    </a:cubicBezTo>
                    <a:cubicBezTo>
                      <a:pt x="107" y="295"/>
                      <a:pt x="109" y="294"/>
                      <a:pt x="110" y="293"/>
                    </a:cubicBezTo>
                    <a:cubicBezTo>
                      <a:pt x="137" y="267"/>
                      <a:pt x="164" y="240"/>
                      <a:pt x="191" y="213"/>
                    </a:cubicBezTo>
                    <a:cubicBezTo>
                      <a:pt x="202" y="202"/>
                      <a:pt x="212" y="191"/>
                      <a:pt x="223" y="181"/>
                    </a:cubicBezTo>
                    <a:cubicBezTo>
                      <a:pt x="226" y="178"/>
                      <a:pt x="227" y="175"/>
                      <a:pt x="227" y="171"/>
                    </a:cubicBezTo>
                    <a:cubicBezTo>
                      <a:pt x="227" y="162"/>
                      <a:pt x="227" y="152"/>
                      <a:pt x="227" y="143"/>
                    </a:cubicBezTo>
                    <a:cubicBezTo>
                      <a:pt x="226" y="138"/>
                      <a:pt x="228" y="135"/>
                      <a:pt x="231" y="131"/>
                    </a:cubicBezTo>
                    <a:cubicBezTo>
                      <a:pt x="274" y="88"/>
                      <a:pt x="317" y="45"/>
                      <a:pt x="360" y="3"/>
                    </a:cubicBezTo>
                    <a:cubicBezTo>
                      <a:pt x="361" y="2"/>
                      <a:pt x="362" y="1"/>
                      <a:pt x="3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9646" name="TextBox 57"/>
            <p:cNvSpPr txBox="1"/>
            <p:nvPr/>
          </p:nvSpPr>
          <p:spPr>
            <a:xfrm>
              <a:off x="12638913" y="3416735"/>
              <a:ext cx="11287888" cy="660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İş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akışları</a:t>
              </a:r>
            </a:p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Yetki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devrine göre işleyişi, imza rotalarını, havale ve postalama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süreçleri</a:t>
              </a:r>
            </a:p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Belgelerin üretileceği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ve muhafaza edileceği ortamları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belirlemek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  <a:p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B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elge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, form ve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şablon tasarımı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e-imzanın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kullanım alanını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yaygınlaştırma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</p:txBody>
        </p:sp>
        <p:sp>
          <p:nvSpPr>
            <p:cNvPr id="1049647" name="Oval 58"/>
            <p:cNvSpPr/>
            <p:nvPr/>
          </p:nvSpPr>
          <p:spPr>
            <a:xfrm>
              <a:off x="11378647" y="8244989"/>
              <a:ext cx="529572" cy="49432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9648" name="Oval 59"/>
            <p:cNvSpPr/>
            <p:nvPr/>
          </p:nvSpPr>
          <p:spPr>
            <a:xfrm>
              <a:off x="11380484" y="9387927"/>
              <a:ext cx="529572" cy="4943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9649" name="Oval 60"/>
            <p:cNvSpPr/>
            <p:nvPr/>
          </p:nvSpPr>
          <p:spPr>
            <a:xfrm>
              <a:off x="11396048" y="6488807"/>
              <a:ext cx="529572" cy="4943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9650" name="Oval 61"/>
            <p:cNvSpPr/>
            <p:nvPr/>
          </p:nvSpPr>
          <p:spPr>
            <a:xfrm>
              <a:off x="11378647" y="4823345"/>
              <a:ext cx="529572" cy="4943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9651" name="Oval 65"/>
            <p:cNvSpPr/>
            <p:nvPr/>
          </p:nvSpPr>
          <p:spPr>
            <a:xfrm>
              <a:off x="11396048" y="3620950"/>
              <a:ext cx="529572" cy="4943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097239" name="Resim 71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94899" y="8042931"/>
              <a:ext cx="1257109" cy="1514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97240" name="Picture 4" descr="C:\Users\Toshiba Pc\Desktop\indi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68571" y="8180735"/>
              <a:ext cx="1398403" cy="1398403"/>
            </a:xfrm>
            <a:prstGeom prst="rect">
              <a:avLst/>
            </a:prstGeom>
            <a:noFill/>
          </p:spPr>
        </p:pic>
        <p:pic>
          <p:nvPicPr>
            <p:cNvPr id="2097241" name="Picture 2" descr="Disk, diskette, floppy, floppy disk icon icon - Download on Iconfind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68660" y="5179017"/>
              <a:ext cx="1270428" cy="12704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63" name="TextBox 4"/>
          <p:cNvSpPr txBox="1"/>
          <p:nvPr/>
        </p:nvSpPr>
        <p:spPr>
          <a:xfrm>
            <a:off x="1420880" y="1006592"/>
            <a:ext cx="21085244" cy="2047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6600" b="0" kern="1200" spc="0" dirty="0" smtClean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Birimlerden gelen </a:t>
            </a:r>
            <a:r>
              <a:rPr lang="tr-TR" sz="6600" b="0" kern="1200" spc="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tr-TR" sz="6600" b="0" kern="1200" spc="0" dirty="0" smtClean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alepleri değerlendirerek uygun olanları </a:t>
            </a:r>
            <a:r>
              <a:rPr lang="tr-TR" sz="6600" b="0" kern="1200" spc="0" dirty="0" err="1" smtClean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EBYS’de</a:t>
            </a:r>
            <a:r>
              <a:rPr lang="tr-TR" sz="6600" b="0" kern="1200" spc="0" dirty="0" smtClean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tatbik etme</a:t>
            </a:r>
            <a:endParaRPr lang="en-US" sz="6600" b="0" kern="1200" spc="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433" name="Group 88"/>
          <p:cNvGrpSpPr/>
          <p:nvPr/>
        </p:nvGrpSpPr>
        <p:grpSpPr>
          <a:xfrm>
            <a:off x="3905956" y="9018787"/>
            <a:ext cx="17211872" cy="3595064"/>
            <a:chOff x="1885601" y="3961065"/>
            <a:chExt cx="8605936" cy="1797532"/>
          </a:xfrm>
        </p:grpSpPr>
        <p:grpSp>
          <p:nvGrpSpPr>
            <p:cNvPr id="434" name="Group 39"/>
            <p:cNvGrpSpPr/>
            <p:nvPr/>
          </p:nvGrpSpPr>
          <p:grpSpPr>
            <a:xfrm>
              <a:off x="6418609" y="3961065"/>
              <a:ext cx="1361075" cy="1566906"/>
              <a:chOff x="5709865" y="3492501"/>
              <a:chExt cx="383352" cy="441325"/>
            </a:xfrm>
            <a:solidFill>
              <a:schemeClr val="accent3"/>
            </a:solidFill>
          </p:grpSpPr>
          <p:sp>
            <p:nvSpPr>
              <p:cNvPr id="1049664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65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5" name="Group 28"/>
            <p:cNvGrpSpPr/>
            <p:nvPr/>
          </p:nvGrpSpPr>
          <p:grpSpPr>
            <a:xfrm>
              <a:off x="4597454" y="3961065"/>
              <a:ext cx="1361075" cy="1566906"/>
              <a:chOff x="5709865" y="3492501"/>
              <a:chExt cx="383352" cy="441325"/>
            </a:xfrm>
            <a:solidFill>
              <a:schemeClr val="accent5"/>
            </a:solidFill>
          </p:grpSpPr>
          <p:sp>
            <p:nvSpPr>
              <p:cNvPr id="1049666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67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6" name="Group 22"/>
            <p:cNvGrpSpPr/>
            <p:nvPr/>
          </p:nvGrpSpPr>
          <p:grpSpPr>
            <a:xfrm>
              <a:off x="2800155" y="3961065"/>
              <a:ext cx="1361075" cy="1566906"/>
              <a:chOff x="5709865" y="3492501"/>
              <a:chExt cx="383352" cy="441325"/>
            </a:xfrm>
            <a:solidFill>
              <a:schemeClr val="accent4"/>
            </a:solidFill>
          </p:grpSpPr>
          <p:sp>
            <p:nvSpPr>
              <p:cNvPr id="1049668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69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7" name="Group 15"/>
            <p:cNvGrpSpPr/>
            <p:nvPr/>
          </p:nvGrpSpPr>
          <p:grpSpPr>
            <a:xfrm>
              <a:off x="1885601" y="4191691"/>
              <a:ext cx="1361075" cy="1566906"/>
              <a:chOff x="5709865" y="3492501"/>
              <a:chExt cx="383352" cy="441325"/>
            </a:xfrm>
            <a:solidFill>
              <a:schemeClr val="accent1"/>
            </a:solidFill>
          </p:grpSpPr>
          <p:sp>
            <p:nvSpPr>
              <p:cNvPr id="1049670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71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8" name="Group 25"/>
            <p:cNvGrpSpPr/>
            <p:nvPr/>
          </p:nvGrpSpPr>
          <p:grpSpPr>
            <a:xfrm>
              <a:off x="3698804" y="4191691"/>
              <a:ext cx="1361075" cy="1566906"/>
              <a:chOff x="5709865" y="3492501"/>
              <a:chExt cx="383352" cy="441325"/>
            </a:xfrm>
            <a:solidFill>
              <a:schemeClr val="accent2"/>
            </a:solidFill>
          </p:grpSpPr>
          <p:sp>
            <p:nvSpPr>
              <p:cNvPr id="1049672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73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9" name="Group 31"/>
            <p:cNvGrpSpPr/>
            <p:nvPr/>
          </p:nvGrpSpPr>
          <p:grpSpPr>
            <a:xfrm>
              <a:off x="5512008" y="4191691"/>
              <a:ext cx="1361075" cy="1566906"/>
              <a:chOff x="5709865" y="3492501"/>
              <a:chExt cx="383352" cy="441325"/>
            </a:xfrm>
            <a:solidFill>
              <a:schemeClr val="accent6"/>
            </a:solidFill>
          </p:grpSpPr>
          <p:sp>
            <p:nvSpPr>
              <p:cNvPr id="1049674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75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40" name="Group 34"/>
            <p:cNvGrpSpPr/>
            <p:nvPr/>
          </p:nvGrpSpPr>
          <p:grpSpPr>
            <a:xfrm>
              <a:off x="8215908" y="3961065"/>
              <a:ext cx="1361075" cy="1566906"/>
              <a:chOff x="5709865" y="3492501"/>
              <a:chExt cx="383352" cy="441325"/>
            </a:xfrm>
            <a:solidFill>
              <a:schemeClr val="accent4"/>
            </a:solidFill>
          </p:grpSpPr>
          <p:sp>
            <p:nvSpPr>
              <p:cNvPr id="1049676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77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41" name="Group 45"/>
            <p:cNvGrpSpPr/>
            <p:nvPr/>
          </p:nvGrpSpPr>
          <p:grpSpPr>
            <a:xfrm>
              <a:off x="7317259" y="4191691"/>
              <a:ext cx="1361075" cy="1566906"/>
              <a:chOff x="5709865" y="3492501"/>
              <a:chExt cx="383352" cy="441325"/>
            </a:xfrm>
            <a:solidFill>
              <a:schemeClr val="accent1"/>
            </a:solidFill>
          </p:grpSpPr>
          <p:sp>
            <p:nvSpPr>
              <p:cNvPr id="1049678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79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42" name="Group 48"/>
            <p:cNvGrpSpPr/>
            <p:nvPr/>
          </p:nvGrpSpPr>
          <p:grpSpPr>
            <a:xfrm>
              <a:off x="9130462" y="4191691"/>
              <a:ext cx="1361075" cy="1566906"/>
              <a:chOff x="5709865" y="3492501"/>
              <a:chExt cx="383352" cy="441325"/>
            </a:xfrm>
            <a:solidFill>
              <a:schemeClr val="accent2"/>
            </a:solidFill>
          </p:grpSpPr>
          <p:sp>
            <p:nvSpPr>
              <p:cNvPr id="1049680" name="Freeform 5"/>
              <p:cNvSpPr/>
              <p:nvPr/>
            </p:nvSpPr>
            <p:spPr bwMode="auto">
              <a:xfrm>
                <a:off x="5709865" y="3732213"/>
                <a:ext cx="383352" cy="201613"/>
              </a:xfrm>
              <a:custGeom>
                <a:avLst/>
                <a:gdLst>
                  <a:gd name="T0" fmla="*/ 0 w 270"/>
                  <a:gd name="T1" fmla="*/ 143 h 143"/>
                  <a:gd name="T2" fmla="*/ 61 w 270"/>
                  <a:gd name="T3" fmla="*/ 31 h 143"/>
                  <a:gd name="T4" fmla="*/ 206 w 270"/>
                  <a:gd name="T5" fmla="*/ 30 h 143"/>
                  <a:gd name="T6" fmla="*/ 270 w 270"/>
                  <a:gd name="T7" fmla="*/ 143 h 143"/>
                  <a:gd name="T8" fmla="*/ 0 w 270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43">
                    <a:moveTo>
                      <a:pt x="0" y="143"/>
                    </a:moveTo>
                    <a:cubicBezTo>
                      <a:pt x="2" y="96"/>
                      <a:pt x="21" y="57"/>
                      <a:pt x="61" y="31"/>
                    </a:cubicBezTo>
                    <a:cubicBezTo>
                      <a:pt x="108" y="1"/>
                      <a:pt x="158" y="0"/>
                      <a:pt x="206" y="30"/>
                    </a:cubicBezTo>
                    <a:cubicBezTo>
                      <a:pt x="248" y="55"/>
                      <a:pt x="268" y="94"/>
                      <a:pt x="270" y="143"/>
                    </a:cubicBezTo>
                    <a:cubicBezTo>
                      <a:pt x="180" y="143"/>
                      <a:pt x="90" y="143"/>
                      <a:pt x="0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681" name="Freeform 6"/>
              <p:cNvSpPr/>
              <p:nvPr/>
            </p:nvSpPr>
            <p:spPr bwMode="auto">
              <a:xfrm>
                <a:off x="5786536" y="3492501"/>
                <a:ext cx="226818" cy="220663"/>
              </a:xfrm>
              <a:custGeom>
                <a:avLst/>
                <a:gdLst>
                  <a:gd name="T0" fmla="*/ 79 w 158"/>
                  <a:gd name="T1" fmla="*/ 157 h 157"/>
                  <a:gd name="T2" fmla="*/ 0 w 158"/>
                  <a:gd name="T3" fmla="*/ 78 h 157"/>
                  <a:gd name="T4" fmla="*/ 79 w 158"/>
                  <a:gd name="T5" fmla="*/ 0 h 157"/>
                  <a:gd name="T6" fmla="*/ 157 w 158"/>
                  <a:gd name="T7" fmla="*/ 79 h 157"/>
                  <a:gd name="T8" fmla="*/ 79 w 158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7">
                    <a:moveTo>
                      <a:pt x="79" y="157"/>
                    </a:moveTo>
                    <a:cubicBezTo>
                      <a:pt x="36" y="157"/>
                      <a:pt x="0" y="122"/>
                      <a:pt x="0" y="78"/>
                    </a:cubicBezTo>
                    <a:cubicBezTo>
                      <a:pt x="1" y="35"/>
                      <a:pt x="35" y="0"/>
                      <a:pt x="79" y="0"/>
                    </a:cubicBezTo>
                    <a:cubicBezTo>
                      <a:pt x="123" y="0"/>
                      <a:pt x="158" y="35"/>
                      <a:pt x="157" y="79"/>
                    </a:cubicBezTo>
                    <a:cubicBezTo>
                      <a:pt x="157" y="122"/>
                      <a:pt x="122" y="157"/>
                      <a:pt x="79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282F39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9682" name="Speech Bubble: Oval 90"/>
          <p:cNvSpPr/>
          <p:nvPr/>
        </p:nvSpPr>
        <p:spPr>
          <a:xfrm>
            <a:off x="1420880" y="5756645"/>
            <a:ext cx="4234192" cy="2522028"/>
          </a:xfrm>
          <a:prstGeom prst="wedgeEllipseCallout">
            <a:avLst>
              <a:gd name="adj1" fmla="val 33637"/>
              <a:gd name="adj2" fmla="val 790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tr-TR" kern="1200" spc="0" dirty="0" smtClean="0">
                <a:solidFill>
                  <a:srgbClr val="FFFFFF"/>
                </a:solidFill>
                <a:latin typeface="Noto Sans" panose="020B0502040504020204"/>
              </a:rPr>
              <a:t>Belge Taşıma</a:t>
            </a:r>
          </a:p>
        </p:txBody>
      </p:sp>
      <p:sp>
        <p:nvSpPr>
          <p:cNvPr id="1049683" name="Speech Bubble: Oval 92"/>
          <p:cNvSpPr/>
          <p:nvPr/>
        </p:nvSpPr>
        <p:spPr>
          <a:xfrm>
            <a:off x="6279498" y="4854665"/>
            <a:ext cx="4234192" cy="2522028"/>
          </a:xfrm>
          <a:prstGeom prst="wedgeEllipseCallout">
            <a:avLst>
              <a:gd name="adj1" fmla="val -12933"/>
              <a:gd name="adj2" fmla="val 951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r>
              <a:rPr lang="tr-TR" kern="1200" spc="0" dirty="0" smtClean="0">
                <a:solidFill>
                  <a:srgbClr val="FFFFFF"/>
                </a:solidFill>
                <a:latin typeface="Noto Sans" panose="020B0502040504020204"/>
              </a:rPr>
              <a:t>Hatalı Dosyalama </a:t>
            </a:r>
            <a:endParaRPr lang="en-US" kern="1200" spc="0" dirty="0">
              <a:solidFill>
                <a:srgbClr val="FFFFFF"/>
              </a:solidFill>
              <a:latin typeface="Noto Sans" panose="020B0502040504020204"/>
            </a:endParaRPr>
          </a:p>
        </p:txBody>
      </p:sp>
      <p:sp>
        <p:nvSpPr>
          <p:cNvPr id="1049684" name="Speech Bubble: Oval 93"/>
          <p:cNvSpPr/>
          <p:nvPr/>
        </p:nvSpPr>
        <p:spPr>
          <a:xfrm>
            <a:off x="11484711" y="4214729"/>
            <a:ext cx="5419122" cy="3227812"/>
          </a:xfrm>
          <a:prstGeom prst="wedgeEllipseCallout">
            <a:avLst>
              <a:gd name="adj1" fmla="val -12933"/>
              <a:gd name="adj2" fmla="val 951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685" name="Speech Bubble: Oval 94"/>
          <p:cNvSpPr/>
          <p:nvPr/>
        </p:nvSpPr>
        <p:spPr>
          <a:xfrm>
            <a:off x="18039332" y="4884067"/>
            <a:ext cx="4860896" cy="2895316"/>
          </a:xfrm>
          <a:prstGeom prst="wedgeEllipseCallout">
            <a:avLst>
              <a:gd name="adj1" fmla="val -12933"/>
              <a:gd name="adj2" fmla="val 951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9686" name="TextBox 97"/>
          <p:cNvSpPr txBox="1"/>
          <p:nvPr/>
        </p:nvSpPr>
        <p:spPr>
          <a:xfrm>
            <a:off x="11763824" y="5094925"/>
            <a:ext cx="4860896" cy="128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kern="1200" spc="0" dirty="0" smtClean="0">
                <a:solidFill>
                  <a:srgbClr val="FFFFFF"/>
                </a:solidFill>
                <a:latin typeface="Noto Sans" panose="020B0502040504020204"/>
                <a:ea typeface="+mn-ea"/>
                <a:cs typeface="+mn-cs"/>
              </a:rPr>
              <a:t>Yeni SDP Kodu </a:t>
            </a:r>
            <a:r>
              <a:rPr lang="tr-TR" kern="1200" spc="0" dirty="0">
                <a:solidFill>
                  <a:srgbClr val="FFFFFF"/>
                </a:solidFill>
                <a:latin typeface="Noto Sans" panose="020B0502040504020204"/>
                <a:ea typeface="+mn-ea"/>
                <a:cs typeface="+mn-cs"/>
              </a:rPr>
              <a:t>İ</a:t>
            </a:r>
            <a:r>
              <a:rPr lang="tr-TR" kern="1200" spc="0" dirty="0" smtClean="0">
                <a:solidFill>
                  <a:srgbClr val="FFFFFF"/>
                </a:solidFill>
                <a:latin typeface="Noto Sans" panose="020B0502040504020204"/>
                <a:ea typeface="+mn-ea"/>
                <a:cs typeface="+mn-cs"/>
              </a:rPr>
              <a:t>htiyacı</a:t>
            </a:r>
            <a:endParaRPr lang="en-GB" kern="1200" spc="0" dirty="0">
              <a:solidFill>
                <a:srgbClr val="FFFFFF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9687" name="TextBox 101"/>
          <p:cNvSpPr txBox="1"/>
          <p:nvPr/>
        </p:nvSpPr>
        <p:spPr>
          <a:xfrm>
            <a:off x="18691603" y="5259971"/>
            <a:ext cx="3665175" cy="188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kern="1200" spc="0" dirty="0" smtClean="0">
                <a:solidFill>
                  <a:srgbClr val="FFFFFF"/>
                </a:solidFill>
                <a:latin typeface="Noto Sans" panose="020B0502040504020204"/>
                <a:ea typeface="+mn-ea"/>
                <a:cs typeface="+mn-cs"/>
              </a:rPr>
              <a:t>Yeni Proje İçin </a:t>
            </a:r>
            <a:r>
              <a:rPr lang="tr-TR" kern="1200" spc="0" dirty="0">
                <a:solidFill>
                  <a:srgbClr val="FFFFFF"/>
                </a:solidFill>
                <a:latin typeface="Noto Sans" panose="020B0502040504020204"/>
                <a:ea typeface="+mn-ea"/>
                <a:cs typeface="+mn-cs"/>
              </a:rPr>
              <a:t>K</a:t>
            </a:r>
            <a:r>
              <a:rPr lang="tr-TR" kern="1200" spc="0" dirty="0" smtClean="0">
                <a:solidFill>
                  <a:srgbClr val="FFFFFF"/>
                </a:solidFill>
                <a:latin typeface="Noto Sans" panose="020B0502040504020204"/>
                <a:ea typeface="+mn-ea"/>
                <a:cs typeface="+mn-cs"/>
              </a:rPr>
              <a:t>lasör Açılması</a:t>
            </a:r>
            <a:endParaRPr lang="en-GB" kern="1200" spc="0" dirty="0">
              <a:solidFill>
                <a:srgbClr val="FFFFFF"/>
              </a:solidFill>
              <a:latin typeface="Noto Sans" panose="020B050204050402020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2" name="Picture 2" descr="Clone Layout - Animation by Kenny Sing for Elegant Themes on Dribbble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28440" y="0"/>
            <a:ext cx="13539785" cy="10252363"/>
          </a:xfrm>
          <a:prstGeom prst="rect">
            <a:avLst/>
          </a:prstGeom>
          <a:noFill/>
        </p:spPr>
      </p:pic>
      <p:grpSp>
        <p:nvGrpSpPr>
          <p:cNvPr id="457" name="Grup 10"/>
          <p:cNvGrpSpPr/>
          <p:nvPr/>
        </p:nvGrpSpPr>
        <p:grpSpPr>
          <a:xfrm>
            <a:off x="3371722" y="8961873"/>
            <a:ext cx="7199336" cy="4048459"/>
            <a:chOff x="1484864" y="8157158"/>
            <a:chExt cx="7199336" cy="4048459"/>
          </a:xfrm>
        </p:grpSpPr>
        <p:pic>
          <p:nvPicPr>
            <p:cNvPr id="2097243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4864" y="8157158"/>
              <a:ext cx="7199336" cy="40484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49698" name="Serbest Form 31"/>
            <p:cNvSpPr/>
            <p:nvPr/>
          </p:nvSpPr>
          <p:spPr>
            <a:xfrm>
              <a:off x="6753866" y="11013865"/>
              <a:ext cx="1229845" cy="930534"/>
            </a:xfrm>
            <a:custGeom>
              <a:avLst/>
              <a:gdLst>
                <a:gd name="connsiteX0" fmla="*/ 251118 w 1130348"/>
                <a:gd name="connsiteY0" fmla="*/ 826477 h 826477"/>
                <a:gd name="connsiteX1" fmla="*/ 233533 w 1130348"/>
                <a:gd name="connsiteY1" fmla="*/ 439615 h 826477"/>
                <a:gd name="connsiteX2" fmla="*/ 215948 w 1130348"/>
                <a:gd name="connsiteY2" fmla="*/ 545123 h 826477"/>
                <a:gd name="connsiteX3" fmla="*/ 180779 w 1130348"/>
                <a:gd name="connsiteY3" fmla="*/ 597877 h 826477"/>
                <a:gd name="connsiteX4" fmla="*/ 75271 w 1130348"/>
                <a:gd name="connsiteY4" fmla="*/ 650631 h 826477"/>
                <a:gd name="connsiteX5" fmla="*/ 4933 w 1130348"/>
                <a:gd name="connsiteY5" fmla="*/ 668215 h 826477"/>
                <a:gd name="connsiteX6" fmla="*/ 215948 w 1130348"/>
                <a:gd name="connsiteY6" fmla="*/ 615461 h 826477"/>
                <a:gd name="connsiteX7" fmla="*/ 444548 w 1130348"/>
                <a:gd name="connsiteY7" fmla="*/ 580292 h 826477"/>
                <a:gd name="connsiteX8" fmla="*/ 655564 w 1130348"/>
                <a:gd name="connsiteY8" fmla="*/ 527538 h 826477"/>
                <a:gd name="connsiteX9" fmla="*/ 848995 w 1130348"/>
                <a:gd name="connsiteY9" fmla="*/ 492369 h 826477"/>
                <a:gd name="connsiteX10" fmla="*/ 1007256 w 1130348"/>
                <a:gd name="connsiteY10" fmla="*/ 474784 h 826477"/>
                <a:gd name="connsiteX11" fmla="*/ 1130348 w 1130348"/>
                <a:gd name="connsiteY11" fmla="*/ 457200 h 826477"/>
                <a:gd name="connsiteX12" fmla="*/ 761071 w 1130348"/>
                <a:gd name="connsiteY12" fmla="*/ 439615 h 826477"/>
                <a:gd name="connsiteX13" fmla="*/ 725902 w 1130348"/>
                <a:gd name="connsiteY13" fmla="*/ 386861 h 826477"/>
                <a:gd name="connsiteX14" fmla="*/ 708318 w 1130348"/>
                <a:gd name="connsiteY14" fmla="*/ 545123 h 826477"/>
                <a:gd name="connsiteX15" fmla="*/ 673148 w 1130348"/>
                <a:gd name="connsiteY15" fmla="*/ 773723 h 826477"/>
                <a:gd name="connsiteX16" fmla="*/ 620395 w 1130348"/>
                <a:gd name="connsiteY16" fmla="*/ 650631 h 826477"/>
                <a:gd name="connsiteX17" fmla="*/ 602810 w 1130348"/>
                <a:gd name="connsiteY17" fmla="*/ 527538 h 826477"/>
                <a:gd name="connsiteX18" fmla="*/ 567641 w 1130348"/>
                <a:gd name="connsiteY18" fmla="*/ 439615 h 826477"/>
                <a:gd name="connsiteX19" fmla="*/ 532471 w 1130348"/>
                <a:gd name="connsiteY19" fmla="*/ 334107 h 826477"/>
                <a:gd name="connsiteX20" fmla="*/ 374210 w 1130348"/>
                <a:gd name="connsiteY20" fmla="*/ 0 h 826477"/>
                <a:gd name="connsiteX21" fmla="*/ 374210 w 1130348"/>
                <a:gd name="connsiteY21" fmla="*/ 439615 h 826477"/>
                <a:gd name="connsiteX22" fmla="*/ 391795 w 1130348"/>
                <a:gd name="connsiteY22" fmla="*/ 756138 h 826477"/>
                <a:gd name="connsiteX23" fmla="*/ 374210 w 1130348"/>
                <a:gd name="connsiteY23" fmla="*/ 386861 h 826477"/>
                <a:gd name="connsiteX24" fmla="*/ 462133 w 1130348"/>
                <a:gd name="connsiteY24" fmla="*/ 527538 h 826477"/>
                <a:gd name="connsiteX25" fmla="*/ 532471 w 1130348"/>
                <a:gd name="connsiteY25" fmla="*/ 615461 h 826477"/>
                <a:gd name="connsiteX26" fmla="*/ 567641 w 1130348"/>
                <a:gd name="connsiteY26" fmla="*/ 668215 h 826477"/>
                <a:gd name="connsiteX27" fmla="*/ 620395 w 1130348"/>
                <a:gd name="connsiteY27" fmla="*/ 703384 h 826477"/>
                <a:gd name="connsiteX28" fmla="*/ 673148 w 1130348"/>
                <a:gd name="connsiteY28" fmla="*/ 685800 h 826477"/>
                <a:gd name="connsiteX29" fmla="*/ 690733 w 1130348"/>
                <a:gd name="connsiteY29" fmla="*/ 633046 h 826477"/>
                <a:gd name="connsiteX30" fmla="*/ 637979 w 1130348"/>
                <a:gd name="connsiteY30" fmla="*/ 527538 h 826477"/>
                <a:gd name="connsiteX31" fmla="*/ 690733 w 1130348"/>
                <a:gd name="connsiteY31" fmla="*/ 474784 h 826477"/>
                <a:gd name="connsiteX32" fmla="*/ 725902 w 1130348"/>
                <a:gd name="connsiteY32" fmla="*/ 422031 h 826477"/>
                <a:gd name="connsiteX33" fmla="*/ 831410 w 1130348"/>
                <a:gd name="connsiteY33" fmla="*/ 439615 h 826477"/>
                <a:gd name="connsiteX34" fmla="*/ 884164 w 1130348"/>
                <a:gd name="connsiteY34" fmla="*/ 615461 h 82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30348" h="826477">
                  <a:moveTo>
                    <a:pt x="251118" y="826477"/>
                  </a:moveTo>
                  <a:cubicBezTo>
                    <a:pt x="245256" y="697523"/>
                    <a:pt x="249545" y="567705"/>
                    <a:pt x="233533" y="439615"/>
                  </a:cubicBezTo>
                  <a:cubicBezTo>
                    <a:pt x="229111" y="404236"/>
                    <a:pt x="227223" y="511298"/>
                    <a:pt x="215948" y="545123"/>
                  </a:cubicBezTo>
                  <a:cubicBezTo>
                    <a:pt x="209265" y="565173"/>
                    <a:pt x="195723" y="582933"/>
                    <a:pt x="180779" y="597877"/>
                  </a:cubicBezTo>
                  <a:cubicBezTo>
                    <a:pt x="149953" y="628703"/>
                    <a:pt x="115315" y="639190"/>
                    <a:pt x="75271" y="650631"/>
                  </a:cubicBezTo>
                  <a:cubicBezTo>
                    <a:pt x="52033" y="657270"/>
                    <a:pt x="-19235" y="668215"/>
                    <a:pt x="4933" y="668215"/>
                  </a:cubicBezTo>
                  <a:cubicBezTo>
                    <a:pt x="50516" y="668215"/>
                    <a:pt x="184311" y="621788"/>
                    <a:pt x="215948" y="615461"/>
                  </a:cubicBezTo>
                  <a:cubicBezTo>
                    <a:pt x="291547" y="600341"/>
                    <a:pt x="368348" y="592015"/>
                    <a:pt x="444548" y="580292"/>
                  </a:cubicBezTo>
                  <a:cubicBezTo>
                    <a:pt x="544536" y="546962"/>
                    <a:pt x="490966" y="562808"/>
                    <a:pt x="655564" y="527538"/>
                  </a:cubicBezTo>
                  <a:cubicBezTo>
                    <a:pt x="710159" y="515839"/>
                    <a:pt x="795472" y="499506"/>
                    <a:pt x="848995" y="492369"/>
                  </a:cubicBezTo>
                  <a:cubicBezTo>
                    <a:pt x="901608" y="485354"/>
                    <a:pt x="954588" y="481368"/>
                    <a:pt x="1007256" y="474784"/>
                  </a:cubicBezTo>
                  <a:cubicBezTo>
                    <a:pt x="1048383" y="469643"/>
                    <a:pt x="1089317" y="463061"/>
                    <a:pt x="1130348" y="457200"/>
                  </a:cubicBezTo>
                  <a:cubicBezTo>
                    <a:pt x="1007256" y="451338"/>
                    <a:pt x="882480" y="460730"/>
                    <a:pt x="761071" y="439615"/>
                  </a:cubicBezTo>
                  <a:cubicBezTo>
                    <a:pt x="740249" y="435994"/>
                    <a:pt x="735353" y="367958"/>
                    <a:pt x="725902" y="386861"/>
                  </a:cubicBezTo>
                  <a:cubicBezTo>
                    <a:pt x="702165" y="434336"/>
                    <a:pt x="715490" y="492531"/>
                    <a:pt x="708318" y="545123"/>
                  </a:cubicBezTo>
                  <a:cubicBezTo>
                    <a:pt x="697901" y="621513"/>
                    <a:pt x="684871" y="697523"/>
                    <a:pt x="673148" y="773723"/>
                  </a:cubicBezTo>
                  <a:cubicBezTo>
                    <a:pt x="654084" y="735594"/>
                    <a:pt x="629020" y="693755"/>
                    <a:pt x="620395" y="650631"/>
                  </a:cubicBezTo>
                  <a:cubicBezTo>
                    <a:pt x="612267" y="609988"/>
                    <a:pt x="612863" y="567748"/>
                    <a:pt x="602810" y="527538"/>
                  </a:cubicBezTo>
                  <a:cubicBezTo>
                    <a:pt x="595154" y="496915"/>
                    <a:pt x="578428" y="469280"/>
                    <a:pt x="567641" y="439615"/>
                  </a:cubicBezTo>
                  <a:cubicBezTo>
                    <a:pt x="554972" y="404775"/>
                    <a:pt x="547811" y="367856"/>
                    <a:pt x="532471" y="334107"/>
                  </a:cubicBezTo>
                  <a:cubicBezTo>
                    <a:pt x="346263" y="-75550"/>
                    <a:pt x="431537" y="171978"/>
                    <a:pt x="374210" y="0"/>
                  </a:cubicBezTo>
                  <a:cubicBezTo>
                    <a:pt x="316034" y="174526"/>
                    <a:pt x="354181" y="39044"/>
                    <a:pt x="374210" y="439615"/>
                  </a:cubicBezTo>
                  <a:cubicBezTo>
                    <a:pt x="379487" y="545154"/>
                    <a:pt x="391795" y="861808"/>
                    <a:pt x="391795" y="756138"/>
                  </a:cubicBezTo>
                  <a:cubicBezTo>
                    <a:pt x="391795" y="632906"/>
                    <a:pt x="337969" y="504643"/>
                    <a:pt x="374210" y="386861"/>
                  </a:cubicBezTo>
                  <a:cubicBezTo>
                    <a:pt x="390472" y="334009"/>
                    <a:pt x="427589" y="484358"/>
                    <a:pt x="462133" y="527538"/>
                  </a:cubicBezTo>
                  <a:cubicBezTo>
                    <a:pt x="485579" y="556846"/>
                    <a:pt x="509952" y="585435"/>
                    <a:pt x="532471" y="615461"/>
                  </a:cubicBezTo>
                  <a:cubicBezTo>
                    <a:pt x="545152" y="632368"/>
                    <a:pt x="552697" y="653271"/>
                    <a:pt x="567641" y="668215"/>
                  </a:cubicBezTo>
                  <a:cubicBezTo>
                    <a:pt x="582585" y="683159"/>
                    <a:pt x="602810" y="691661"/>
                    <a:pt x="620395" y="703384"/>
                  </a:cubicBezTo>
                  <a:cubicBezTo>
                    <a:pt x="637979" y="697523"/>
                    <a:pt x="660041" y="698907"/>
                    <a:pt x="673148" y="685800"/>
                  </a:cubicBezTo>
                  <a:cubicBezTo>
                    <a:pt x="686255" y="672693"/>
                    <a:pt x="690733" y="651582"/>
                    <a:pt x="690733" y="633046"/>
                  </a:cubicBezTo>
                  <a:cubicBezTo>
                    <a:pt x="690733" y="596645"/>
                    <a:pt x="655760" y="554209"/>
                    <a:pt x="637979" y="527538"/>
                  </a:cubicBezTo>
                  <a:cubicBezTo>
                    <a:pt x="655564" y="509953"/>
                    <a:pt x="674813" y="493888"/>
                    <a:pt x="690733" y="474784"/>
                  </a:cubicBezTo>
                  <a:cubicBezTo>
                    <a:pt x="704263" y="458549"/>
                    <a:pt x="705399" y="427157"/>
                    <a:pt x="725902" y="422031"/>
                  </a:cubicBezTo>
                  <a:cubicBezTo>
                    <a:pt x="760492" y="413384"/>
                    <a:pt x="796241" y="433754"/>
                    <a:pt x="831410" y="439615"/>
                  </a:cubicBezTo>
                  <a:cubicBezTo>
                    <a:pt x="923181" y="500795"/>
                    <a:pt x="884164" y="453650"/>
                    <a:pt x="884164" y="615461"/>
                  </a:cubicBezTo>
                </a:path>
              </a:pathLst>
            </a:custGeom>
            <a:noFill/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tr-T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</a:endParaRPr>
            </a:p>
          </p:txBody>
        </p:sp>
      </p:grpSp>
      <p:sp>
        <p:nvSpPr>
          <p:cNvPr id="1049699" name="Freeform 14"/>
          <p:cNvSpPr>
            <a:spLocks noEditPoints="1"/>
          </p:cNvSpPr>
          <p:nvPr/>
        </p:nvSpPr>
        <p:spPr bwMode="auto">
          <a:xfrm>
            <a:off x="10764069" y="1252839"/>
            <a:ext cx="2437233" cy="2341430"/>
          </a:xfrm>
          <a:custGeom>
            <a:avLst/>
            <a:gdLst>
              <a:gd name="T0" fmla="*/ 559 w 688"/>
              <a:gd name="T1" fmla="*/ 0 h 688"/>
              <a:gd name="T2" fmla="*/ 1 w 688"/>
              <a:gd name="T3" fmla="*/ 562 h 688"/>
              <a:gd name="T4" fmla="*/ 125 w 688"/>
              <a:gd name="T5" fmla="*/ 686 h 688"/>
              <a:gd name="T6" fmla="*/ 210 w 688"/>
              <a:gd name="T7" fmla="*/ 606 h 688"/>
              <a:gd name="T8" fmla="*/ 590 w 688"/>
              <a:gd name="T9" fmla="*/ 226 h 688"/>
              <a:gd name="T10" fmla="*/ 686 w 688"/>
              <a:gd name="T11" fmla="*/ 125 h 688"/>
              <a:gd name="T12" fmla="*/ 131 w 688"/>
              <a:gd name="T13" fmla="*/ 658 h 688"/>
              <a:gd name="T14" fmla="*/ 43 w 688"/>
              <a:gd name="T15" fmla="*/ 576 h 688"/>
              <a:gd name="T16" fmla="*/ 45 w 688"/>
              <a:gd name="T17" fmla="*/ 544 h 688"/>
              <a:gd name="T18" fmla="*/ 97 w 688"/>
              <a:gd name="T19" fmla="*/ 570 h 688"/>
              <a:gd name="T20" fmla="*/ 76 w 688"/>
              <a:gd name="T21" fmla="*/ 513 h 688"/>
              <a:gd name="T22" fmla="*/ 129 w 688"/>
              <a:gd name="T23" fmla="*/ 538 h 688"/>
              <a:gd name="T24" fmla="*/ 89 w 688"/>
              <a:gd name="T25" fmla="*/ 499 h 688"/>
              <a:gd name="T26" fmla="*/ 146 w 688"/>
              <a:gd name="T27" fmla="*/ 520 h 688"/>
              <a:gd name="T28" fmla="*/ 124 w 688"/>
              <a:gd name="T29" fmla="*/ 471 h 688"/>
              <a:gd name="T30" fmla="*/ 138 w 688"/>
              <a:gd name="T31" fmla="*/ 450 h 688"/>
              <a:gd name="T32" fmla="*/ 177 w 688"/>
              <a:gd name="T33" fmla="*/ 489 h 688"/>
              <a:gd name="T34" fmla="*/ 152 w 688"/>
              <a:gd name="T35" fmla="*/ 437 h 688"/>
              <a:gd name="T36" fmla="*/ 234 w 688"/>
              <a:gd name="T37" fmla="*/ 486 h 688"/>
              <a:gd name="T38" fmla="*/ 183 w 688"/>
              <a:gd name="T39" fmla="*/ 406 h 688"/>
              <a:gd name="T40" fmla="*/ 239 w 688"/>
              <a:gd name="T41" fmla="*/ 427 h 688"/>
              <a:gd name="T42" fmla="*/ 213 w 688"/>
              <a:gd name="T43" fmla="*/ 374 h 688"/>
              <a:gd name="T44" fmla="*/ 271 w 688"/>
              <a:gd name="T45" fmla="*/ 395 h 688"/>
              <a:gd name="T46" fmla="*/ 245 w 688"/>
              <a:gd name="T47" fmla="*/ 342 h 688"/>
              <a:gd name="T48" fmla="*/ 300 w 688"/>
              <a:gd name="T49" fmla="*/ 366 h 688"/>
              <a:gd name="T50" fmla="*/ 274 w 688"/>
              <a:gd name="T51" fmla="*/ 313 h 688"/>
              <a:gd name="T52" fmla="*/ 274 w 688"/>
              <a:gd name="T53" fmla="*/ 313 h 688"/>
              <a:gd name="T54" fmla="*/ 330 w 688"/>
              <a:gd name="T55" fmla="*/ 337 h 688"/>
              <a:gd name="T56" fmla="*/ 304 w 688"/>
              <a:gd name="T57" fmla="*/ 284 h 688"/>
              <a:gd name="T58" fmla="*/ 304 w 688"/>
              <a:gd name="T59" fmla="*/ 284 h 688"/>
              <a:gd name="T60" fmla="*/ 385 w 688"/>
              <a:gd name="T61" fmla="*/ 333 h 688"/>
              <a:gd name="T62" fmla="*/ 334 w 688"/>
              <a:gd name="T63" fmla="*/ 254 h 688"/>
              <a:gd name="T64" fmla="*/ 395 w 688"/>
              <a:gd name="T65" fmla="*/ 271 h 688"/>
              <a:gd name="T66" fmla="*/ 370 w 688"/>
              <a:gd name="T67" fmla="*/ 219 h 688"/>
              <a:gd name="T68" fmla="*/ 426 w 688"/>
              <a:gd name="T69" fmla="*/ 240 h 688"/>
              <a:gd name="T70" fmla="*/ 400 w 688"/>
              <a:gd name="T71" fmla="*/ 188 h 688"/>
              <a:gd name="T72" fmla="*/ 421 w 688"/>
              <a:gd name="T73" fmla="*/ 173 h 688"/>
              <a:gd name="T74" fmla="*/ 471 w 688"/>
              <a:gd name="T75" fmla="*/ 195 h 688"/>
              <a:gd name="T76" fmla="*/ 449 w 688"/>
              <a:gd name="T77" fmla="*/ 139 h 688"/>
              <a:gd name="T78" fmla="*/ 502 w 688"/>
              <a:gd name="T79" fmla="*/ 164 h 688"/>
              <a:gd name="T80" fmla="*/ 463 w 688"/>
              <a:gd name="T81" fmla="*/ 125 h 688"/>
              <a:gd name="T82" fmla="*/ 508 w 688"/>
              <a:gd name="T83" fmla="*/ 135 h 688"/>
              <a:gd name="T84" fmla="*/ 547 w 688"/>
              <a:gd name="T85" fmla="*/ 173 h 688"/>
              <a:gd name="T86" fmla="*/ 495 w 688"/>
              <a:gd name="T87" fmla="*/ 94 h 688"/>
              <a:gd name="T88" fmla="*/ 575 w 688"/>
              <a:gd name="T89" fmla="*/ 42 h 688"/>
              <a:gd name="T90" fmla="*/ 336 w 688"/>
              <a:gd name="T91" fmla="*/ 453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88" h="688">
                <a:moveTo>
                  <a:pt x="686" y="125"/>
                </a:moveTo>
                <a:cubicBezTo>
                  <a:pt x="676" y="116"/>
                  <a:pt x="581" y="23"/>
                  <a:pt x="559" y="0"/>
                </a:cubicBezTo>
                <a:cubicBezTo>
                  <a:pt x="485" y="74"/>
                  <a:pt x="73" y="487"/>
                  <a:pt x="0" y="560"/>
                </a:cubicBezTo>
                <a:cubicBezTo>
                  <a:pt x="1" y="561"/>
                  <a:pt x="1" y="562"/>
                  <a:pt x="1" y="562"/>
                </a:cubicBezTo>
                <a:cubicBezTo>
                  <a:pt x="13" y="574"/>
                  <a:pt x="24" y="586"/>
                  <a:pt x="36" y="597"/>
                </a:cubicBezTo>
                <a:cubicBezTo>
                  <a:pt x="37" y="598"/>
                  <a:pt x="103" y="664"/>
                  <a:pt x="125" y="686"/>
                </a:cubicBezTo>
                <a:cubicBezTo>
                  <a:pt x="127" y="688"/>
                  <a:pt x="128" y="688"/>
                  <a:pt x="131" y="686"/>
                </a:cubicBezTo>
                <a:cubicBezTo>
                  <a:pt x="157" y="659"/>
                  <a:pt x="184" y="633"/>
                  <a:pt x="210" y="606"/>
                </a:cubicBezTo>
                <a:cubicBezTo>
                  <a:pt x="250" y="566"/>
                  <a:pt x="290" y="526"/>
                  <a:pt x="330" y="486"/>
                </a:cubicBezTo>
                <a:cubicBezTo>
                  <a:pt x="336" y="480"/>
                  <a:pt x="549" y="267"/>
                  <a:pt x="590" y="226"/>
                </a:cubicBezTo>
                <a:cubicBezTo>
                  <a:pt x="622" y="194"/>
                  <a:pt x="654" y="163"/>
                  <a:pt x="686" y="131"/>
                </a:cubicBezTo>
                <a:cubicBezTo>
                  <a:pt x="687" y="129"/>
                  <a:pt x="688" y="128"/>
                  <a:pt x="686" y="125"/>
                </a:cubicBezTo>
                <a:close/>
                <a:moveTo>
                  <a:pt x="336" y="453"/>
                </a:moveTo>
                <a:cubicBezTo>
                  <a:pt x="267" y="521"/>
                  <a:pt x="199" y="590"/>
                  <a:pt x="131" y="658"/>
                </a:cubicBezTo>
                <a:cubicBezTo>
                  <a:pt x="128" y="661"/>
                  <a:pt x="127" y="660"/>
                  <a:pt x="124" y="658"/>
                </a:cubicBezTo>
                <a:cubicBezTo>
                  <a:pt x="109" y="642"/>
                  <a:pt x="45" y="579"/>
                  <a:pt x="43" y="576"/>
                </a:cubicBezTo>
                <a:cubicBezTo>
                  <a:pt x="38" y="571"/>
                  <a:pt x="32" y="566"/>
                  <a:pt x="27" y="561"/>
                </a:cubicBezTo>
                <a:cubicBezTo>
                  <a:pt x="34" y="555"/>
                  <a:pt x="39" y="550"/>
                  <a:pt x="45" y="544"/>
                </a:cubicBezTo>
                <a:cubicBezTo>
                  <a:pt x="55" y="554"/>
                  <a:pt x="71" y="571"/>
                  <a:pt x="83" y="583"/>
                </a:cubicBezTo>
                <a:cubicBezTo>
                  <a:pt x="97" y="570"/>
                  <a:pt x="97" y="570"/>
                  <a:pt x="97" y="570"/>
                </a:cubicBezTo>
                <a:cubicBezTo>
                  <a:pt x="58" y="530"/>
                  <a:pt x="58" y="530"/>
                  <a:pt x="58" y="530"/>
                </a:cubicBezTo>
                <a:cubicBezTo>
                  <a:pt x="64" y="524"/>
                  <a:pt x="70" y="519"/>
                  <a:pt x="76" y="513"/>
                </a:cubicBezTo>
                <a:cubicBezTo>
                  <a:pt x="86" y="523"/>
                  <a:pt x="102" y="539"/>
                  <a:pt x="115" y="551"/>
                </a:cubicBezTo>
                <a:cubicBezTo>
                  <a:pt x="129" y="538"/>
                  <a:pt x="129" y="538"/>
                  <a:pt x="129" y="538"/>
                </a:cubicBezTo>
                <a:cubicBezTo>
                  <a:pt x="119" y="528"/>
                  <a:pt x="102" y="511"/>
                  <a:pt x="93" y="503"/>
                </a:cubicBezTo>
                <a:cubicBezTo>
                  <a:pt x="90" y="499"/>
                  <a:pt x="89" y="499"/>
                  <a:pt x="89" y="499"/>
                </a:cubicBezTo>
                <a:cubicBezTo>
                  <a:pt x="107" y="481"/>
                  <a:pt x="107" y="481"/>
                  <a:pt x="107" y="481"/>
                </a:cubicBezTo>
                <a:cubicBezTo>
                  <a:pt x="116" y="491"/>
                  <a:pt x="136" y="510"/>
                  <a:pt x="146" y="520"/>
                </a:cubicBezTo>
                <a:cubicBezTo>
                  <a:pt x="159" y="507"/>
                  <a:pt x="159" y="507"/>
                  <a:pt x="159" y="507"/>
                </a:cubicBezTo>
                <a:cubicBezTo>
                  <a:pt x="150" y="497"/>
                  <a:pt x="133" y="480"/>
                  <a:pt x="124" y="471"/>
                </a:cubicBezTo>
                <a:cubicBezTo>
                  <a:pt x="123" y="470"/>
                  <a:pt x="122" y="469"/>
                  <a:pt x="120" y="467"/>
                </a:cubicBezTo>
                <a:cubicBezTo>
                  <a:pt x="125" y="462"/>
                  <a:pt x="132" y="455"/>
                  <a:pt x="138" y="450"/>
                </a:cubicBezTo>
                <a:cubicBezTo>
                  <a:pt x="138" y="450"/>
                  <a:pt x="139" y="452"/>
                  <a:pt x="140" y="453"/>
                </a:cubicBezTo>
                <a:cubicBezTo>
                  <a:pt x="150" y="462"/>
                  <a:pt x="166" y="479"/>
                  <a:pt x="177" y="489"/>
                </a:cubicBezTo>
                <a:cubicBezTo>
                  <a:pt x="191" y="475"/>
                  <a:pt x="191" y="475"/>
                  <a:pt x="191" y="475"/>
                </a:cubicBezTo>
                <a:cubicBezTo>
                  <a:pt x="179" y="463"/>
                  <a:pt x="162" y="447"/>
                  <a:pt x="152" y="437"/>
                </a:cubicBezTo>
                <a:cubicBezTo>
                  <a:pt x="158" y="431"/>
                  <a:pt x="163" y="425"/>
                  <a:pt x="169" y="420"/>
                </a:cubicBezTo>
                <a:cubicBezTo>
                  <a:pt x="191" y="441"/>
                  <a:pt x="212" y="464"/>
                  <a:pt x="234" y="486"/>
                </a:cubicBezTo>
                <a:cubicBezTo>
                  <a:pt x="240" y="480"/>
                  <a:pt x="244" y="476"/>
                  <a:pt x="248" y="471"/>
                </a:cubicBezTo>
                <a:cubicBezTo>
                  <a:pt x="227" y="449"/>
                  <a:pt x="205" y="428"/>
                  <a:pt x="183" y="406"/>
                </a:cubicBezTo>
                <a:cubicBezTo>
                  <a:pt x="189" y="400"/>
                  <a:pt x="194" y="394"/>
                  <a:pt x="201" y="388"/>
                </a:cubicBezTo>
                <a:cubicBezTo>
                  <a:pt x="207" y="394"/>
                  <a:pt x="231" y="418"/>
                  <a:pt x="239" y="427"/>
                </a:cubicBezTo>
                <a:cubicBezTo>
                  <a:pt x="253" y="413"/>
                  <a:pt x="253" y="413"/>
                  <a:pt x="253" y="413"/>
                </a:cubicBezTo>
                <a:cubicBezTo>
                  <a:pt x="241" y="401"/>
                  <a:pt x="223" y="384"/>
                  <a:pt x="213" y="374"/>
                </a:cubicBezTo>
                <a:cubicBezTo>
                  <a:pt x="214" y="373"/>
                  <a:pt x="221" y="366"/>
                  <a:pt x="231" y="356"/>
                </a:cubicBezTo>
                <a:cubicBezTo>
                  <a:pt x="271" y="395"/>
                  <a:pt x="271" y="395"/>
                  <a:pt x="271" y="395"/>
                </a:cubicBezTo>
                <a:cubicBezTo>
                  <a:pt x="284" y="382"/>
                  <a:pt x="284" y="382"/>
                  <a:pt x="284" y="382"/>
                </a:cubicBezTo>
                <a:cubicBezTo>
                  <a:pt x="245" y="342"/>
                  <a:pt x="245" y="342"/>
                  <a:pt x="245" y="342"/>
                </a:cubicBezTo>
                <a:cubicBezTo>
                  <a:pt x="250" y="337"/>
                  <a:pt x="255" y="332"/>
                  <a:pt x="261" y="327"/>
                </a:cubicBezTo>
                <a:cubicBezTo>
                  <a:pt x="300" y="366"/>
                  <a:pt x="300" y="366"/>
                  <a:pt x="300" y="366"/>
                </a:cubicBezTo>
                <a:cubicBezTo>
                  <a:pt x="314" y="353"/>
                  <a:pt x="314" y="353"/>
                  <a:pt x="314" y="353"/>
                </a:cubicBezTo>
                <a:cubicBezTo>
                  <a:pt x="274" y="313"/>
                  <a:pt x="274" y="313"/>
                  <a:pt x="274" y="313"/>
                </a:cubicBezTo>
                <a:cubicBezTo>
                  <a:pt x="274" y="313"/>
                  <a:pt x="274" y="313"/>
                  <a:pt x="274" y="313"/>
                </a:cubicBezTo>
                <a:cubicBezTo>
                  <a:pt x="274" y="313"/>
                  <a:pt x="274" y="313"/>
                  <a:pt x="274" y="313"/>
                </a:cubicBezTo>
                <a:cubicBezTo>
                  <a:pt x="280" y="308"/>
                  <a:pt x="285" y="303"/>
                  <a:pt x="290" y="297"/>
                </a:cubicBezTo>
                <a:cubicBezTo>
                  <a:pt x="330" y="337"/>
                  <a:pt x="330" y="337"/>
                  <a:pt x="330" y="337"/>
                </a:cubicBezTo>
                <a:cubicBezTo>
                  <a:pt x="343" y="323"/>
                  <a:pt x="343" y="323"/>
                  <a:pt x="343" y="323"/>
                </a:cubicBezTo>
                <a:cubicBezTo>
                  <a:pt x="304" y="284"/>
                  <a:pt x="304" y="284"/>
                  <a:pt x="304" y="284"/>
                </a:cubicBezTo>
                <a:cubicBezTo>
                  <a:pt x="304" y="284"/>
                  <a:pt x="304" y="284"/>
                  <a:pt x="304" y="284"/>
                </a:cubicBezTo>
                <a:cubicBezTo>
                  <a:pt x="304" y="284"/>
                  <a:pt x="304" y="284"/>
                  <a:pt x="304" y="284"/>
                </a:cubicBezTo>
                <a:cubicBezTo>
                  <a:pt x="309" y="278"/>
                  <a:pt x="315" y="273"/>
                  <a:pt x="320" y="268"/>
                </a:cubicBezTo>
                <a:cubicBezTo>
                  <a:pt x="385" y="333"/>
                  <a:pt x="385" y="333"/>
                  <a:pt x="385" y="333"/>
                </a:cubicBezTo>
                <a:cubicBezTo>
                  <a:pt x="399" y="320"/>
                  <a:pt x="399" y="320"/>
                  <a:pt x="399" y="320"/>
                </a:cubicBezTo>
                <a:cubicBezTo>
                  <a:pt x="334" y="254"/>
                  <a:pt x="334" y="254"/>
                  <a:pt x="334" y="254"/>
                </a:cubicBezTo>
                <a:cubicBezTo>
                  <a:pt x="347" y="241"/>
                  <a:pt x="356" y="232"/>
                  <a:pt x="356" y="232"/>
                </a:cubicBezTo>
                <a:cubicBezTo>
                  <a:pt x="357" y="233"/>
                  <a:pt x="384" y="260"/>
                  <a:pt x="395" y="271"/>
                </a:cubicBezTo>
                <a:cubicBezTo>
                  <a:pt x="409" y="257"/>
                  <a:pt x="409" y="257"/>
                  <a:pt x="409" y="257"/>
                </a:cubicBezTo>
                <a:cubicBezTo>
                  <a:pt x="396" y="245"/>
                  <a:pt x="379" y="228"/>
                  <a:pt x="370" y="219"/>
                </a:cubicBezTo>
                <a:cubicBezTo>
                  <a:pt x="376" y="213"/>
                  <a:pt x="382" y="207"/>
                  <a:pt x="388" y="201"/>
                </a:cubicBezTo>
                <a:cubicBezTo>
                  <a:pt x="398" y="211"/>
                  <a:pt x="426" y="240"/>
                  <a:pt x="426" y="240"/>
                </a:cubicBezTo>
                <a:cubicBezTo>
                  <a:pt x="440" y="226"/>
                  <a:pt x="440" y="226"/>
                  <a:pt x="440" y="226"/>
                </a:cubicBezTo>
                <a:cubicBezTo>
                  <a:pt x="400" y="188"/>
                  <a:pt x="400" y="188"/>
                  <a:pt x="400" y="188"/>
                </a:cubicBezTo>
                <a:cubicBezTo>
                  <a:pt x="417" y="170"/>
                  <a:pt x="417" y="170"/>
                  <a:pt x="417" y="170"/>
                </a:cubicBezTo>
                <a:cubicBezTo>
                  <a:pt x="417" y="170"/>
                  <a:pt x="420" y="172"/>
                  <a:pt x="421" y="173"/>
                </a:cubicBezTo>
                <a:cubicBezTo>
                  <a:pt x="429" y="181"/>
                  <a:pt x="457" y="209"/>
                  <a:pt x="457" y="209"/>
                </a:cubicBezTo>
                <a:cubicBezTo>
                  <a:pt x="471" y="195"/>
                  <a:pt x="471" y="195"/>
                  <a:pt x="471" y="195"/>
                </a:cubicBezTo>
                <a:cubicBezTo>
                  <a:pt x="432" y="156"/>
                  <a:pt x="432" y="156"/>
                  <a:pt x="432" y="156"/>
                </a:cubicBezTo>
                <a:cubicBezTo>
                  <a:pt x="449" y="139"/>
                  <a:pt x="449" y="139"/>
                  <a:pt x="449" y="139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502" y="164"/>
                  <a:pt x="502" y="164"/>
                  <a:pt x="502" y="164"/>
                </a:cubicBezTo>
                <a:cubicBezTo>
                  <a:pt x="478" y="140"/>
                  <a:pt x="478" y="140"/>
                  <a:pt x="478" y="140"/>
                </a:cubicBezTo>
                <a:cubicBezTo>
                  <a:pt x="473" y="135"/>
                  <a:pt x="463" y="125"/>
                  <a:pt x="463" y="125"/>
                </a:cubicBezTo>
                <a:cubicBezTo>
                  <a:pt x="481" y="107"/>
                  <a:pt x="481" y="107"/>
                  <a:pt x="481" y="107"/>
                </a:cubicBezTo>
                <a:cubicBezTo>
                  <a:pt x="481" y="107"/>
                  <a:pt x="500" y="127"/>
                  <a:pt x="508" y="135"/>
                </a:cubicBezTo>
                <a:cubicBezTo>
                  <a:pt x="520" y="147"/>
                  <a:pt x="544" y="170"/>
                  <a:pt x="544" y="170"/>
                </a:cubicBezTo>
                <a:cubicBezTo>
                  <a:pt x="547" y="173"/>
                  <a:pt x="547" y="173"/>
                  <a:pt x="547" y="173"/>
                </a:cubicBezTo>
                <a:cubicBezTo>
                  <a:pt x="561" y="160"/>
                  <a:pt x="561" y="160"/>
                  <a:pt x="561" y="160"/>
                </a:cubicBezTo>
                <a:cubicBezTo>
                  <a:pt x="495" y="94"/>
                  <a:pt x="495" y="94"/>
                  <a:pt x="495" y="94"/>
                </a:cubicBezTo>
                <a:cubicBezTo>
                  <a:pt x="561" y="28"/>
                  <a:pt x="561" y="28"/>
                  <a:pt x="561" y="28"/>
                </a:cubicBezTo>
                <a:cubicBezTo>
                  <a:pt x="575" y="42"/>
                  <a:pt x="575" y="42"/>
                  <a:pt x="575" y="42"/>
                </a:cubicBezTo>
                <a:cubicBezTo>
                  <a:pt x="661" y="129"/>
                  <a:pt x="661" y="129"/>
                  <a:pt x="661" y="129"/>
                </a:cubicBezTo>
                <a:cubicBezTo>
                  <a:pt x="661" y="129"/>
                  <a:pt x="337" y="453"/>
                  <a:pt x="336" y="4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700" name="Freeform 15"/>
          <p:cNvSpPr>
            <a:spLocks noEditPoints="1"/>
          </p:cNvSpPr>
          <p:nvPr/>
        </p:nvSpPr>
        <p:spPr bwMode="auto">
          <a:xfrm>
            <a:off x="10928440" y="1414130"/>
            <a:ext cx="2060090" cy="2063911"/>
          </a:xfrm>
          <a:custGeom>
            <a:avLst/>
            <a:gdLst>
              <a:gd name="T0" fmla="*/ 54 w 663"/>
              <a:gd name="T1" fmla="*/ 111 h 679"/>
              <a:gd name="T2" fmla="*/ 93 w 663"/>
              <a:gd name="T3" fmla="*/ 193 h 679"/>
              <a:gd name="T4" fmla="*/ 102 w 663"/>
              <a:gd name="T5" fmla="*/ 211 h 679"/>
              <a:gd name="T6" fmla="*/ 514 w 663"/>
              <a:gd name="T7" fmla="*/ 623 h 679"/>
              <a:gd name="T8" fmla="*/ 592 w 663"/>
              <a:gd name="T9" fmla="*/ 649 h 679"/>
              <a:gd name="T10" fmla="*/ 644 w 663"/>
              <a:gd name="T11" fmla="*/ 597 h 679"/>
              <a:gd name="T12" fmla="*/ 645 w 663"/>
              <a:gd name="T13" fmla="*/ 535 h 679"/>
              <a:gd name="T14" fmla="*/ 217 w 663"/>
              <a:gd name="T15" fmla="*/ 107 h 679"/>
              <a:gd name="T16" fmla="*/ 207 w 663"/>
              <a:gd name="T17" fmla="*/ 99 h 679"/>
              <a:gd name="T18" fmla="*/ 188 w 663"/>
              <a:gd name="T19" fmla="*/ 89 h 679"/>
              <a:gd name="T20" fmla="*/ 124 w 663"/>
              <a:gd name="T21" fmla="*/ 59 h 679"/>
              <a:gd name="T22" fmla="*/ 61 w 663"/>
              <a:gd name="T23" fmla="*/ 29 h 679"/>
              <a:gd name="T24" fmla="*/ 4 w 663"/>
              <a:gd name="T25" fmla="*/ 1 h 679"/>
              <a:gd name="T26" fmla="*/ 0 w 663"/>
              <a:gd name="T27" fmla="*/ 0 h 679"/>
              <a:gd name="T28" fmla="*/ 33 w 663"/>
              <a:gd name="T29" fmla="*/ 68 h 679"/>
              <a:gd name="T30" fmla="*/ 54 w 663"/>
              <a:gd name="T31" fmla="*/ 111 h 679"/>
              <a:gd name="T32" fmla="*/ 579 w 663"/>
              <a:gd name="T33" fmla="*/ 499 h 679"/>
              <a:gd name="T34" fmla="*/ 629 w 663"/>
              <a:gd name="T35" fmla="*/ 550 h 679"/>
              <a:gd name="T36" fmla="*/ 630 w 663"/>
              <a:gd name="T37" fmla="*/ 582 h 679"/>
              <a:gd name="T38" fmla="*/ 582 w 663"/>
              <a:gd name="T39" fmla="*/ 629 h 679"/>
              <a:gd name="T40" fmla="*/ 552 w 663"/>
              <a:gd name="T41" fmla="*/ 630 h 679"/>
              <a:gd name="T42" fmla="*/ 487 w 663"/>
              <a:gd name="T43" fmla="*/ 565 h 679"/>
              <a:gd name="T44" fmla="*/ 485 w 663"/>
              <a:gd name="T45" fmla="*/ 563 h 679"/>
              <a:gd name="T46" fmla="*/ 563 w 663"/>
              <a:gd name="T47" fmla="*/ 484 h 679"/>
              <a:gd name="T48" fmla="*/ 579 w 663"/>
              <a:gd name="T49" fmla="*/ 499 h 679"/>
              <a:gd name="T50" fmla="*/ 189 w 663"/>
              <a:gd name="T51" fmla="*/ 140 h 679"/>
              <a:gd name="T52" fmla="*/ 202 w 663"/>
              <a:gd name="T53" fmla="*/ 141 h 679"/>
              <a:gd name="T54" fmla="*/ 295 w 663"/>
              <a:gd name="T55" fmla="*/ 234 h 679"/>
              <a:gd name="T56" fmla="*/ 531 w 663"/>
              <a:gd name="T57" fmla="*/ 471 h 679"/>
              <a:gd name="T58" fmla="*/ 530 w 663"/>
              <a:gd name="T59" fmla="*/ 482 h 679"/>
              <a:gd name="T60" fmla="*/ 519 w 663"/>
              <a:gd name="T61" fmla="*/ 482 h 679"/>
              <a:gd name="T62" fmla="*/ 475 w 663"/>
              <a:gd name="T63" fmla="*/ 438 h 679"/>
              <a:gd name="T64" fmla="*/ 350 w 663"/>
              <a:gd name="T65" fmla="*/ 312 h 679"/>
              <a:gd name="T66" fmla="*/ 201 w 663"/>
              <a:gd name="T67" fmla="*/ 164 h 679"/>
              <a:gd name="T68" fmla="*/ 190 w 663"/>
              <a:gd name="T69" fmla="*/ 153 h 679"/>
              <a:gd name="T70" fmla="*/ 189 w 663"/>
              <a:gd name="T71" fmla="*/ 140 h 679"/>
              <a:gd name="T72" fmla="*/ 208 w 663"/>
              <a:gd name="T73" fmla="*/ 244 h 679"/>
              <a:gd name="T74" fmla="*/ 348 w 663"/>
              <a:gd name="T75" fmla="*/ 383 h 679"/>
              <a:gd name="T76" fmla="*/ 481 w 663"/>
              <a:gd name="T77" fmla="*/ 517 h 679"/>
              <a:gd name="T78" fmla="*/ 481 w 663"/>
              <a:gd name="T79" fmla="*/ 531 h 679"/>
              <a:gd name="T80" fmla="*/ 469 w 663"/>
              <a:gd name="T81" fmla="*/ 528 h 679"/>
              <a:gd name="T82" fmla="*/ 409 w 663"/>
              <a:gd name="T83" fmla="*/ 468 h 679"/>
              <a:gd name="T84" fmla="*/ 221 w 663"/>
              <a:gd name="T85" fmla="*/ 280 h 679"/>
              <a:gd name="T86" fmla="*/ 140 w 663"/>
              <a:gd name="T87" fmla="*/ 199 h 679"/>
              <a:gd name="T88" fmla="*/ 141 w 663"/>
              <a:gd name="T89" fmla="*/ 184 h 679"/>
              <a:gd name="T90" fmla="*/ 150 w 663"/>
              <a:gd name="T91" fmla="*/ 186 h 679"/>
              <a:gd name="T92" fmla="*/ 208 w 663"/>
              <a:gd name="T93" fmla="*/ 244 h 679"/>
              <a:gd name="T94" fmla="*/ 63 w 663"/>
              <a:gd name="T95" fmla="*/ 86 h 679"/>
              <a:gd name="T96" fmla="*/ 87 w 663"/>
              <a:gd name="T97" fmla="*/ 62 h 679"/>
              <a:gd name="T98" fmla="*/ 94 w 663"/>
              <a:gd name="T99" fmla="*/ 61 h 679"/>
              <a:gd name="T100" fmla="*/ 163 w 663"/>
              <a:gd name="T101" fmla="*/ 94 h 679"/>
              <a:gd name="T102" fmla="*/ 175 w 663"/>
              <a:gd name="T103" fmla="*/ 100 h 679"/>
              <a:gd name="T104" fmla="*/ 152 w 663"/>
              <a:gd name="T105" fmla="*/ 107 h 679"/>
              <a:gd name="T106" fmla="*/ 143 w 663"/>
              <a:gd name="T107" fmla="*/ 142 h 679"/>
              <a:gd name="T108" fmla="*/ 109 w 663"/>
              <a:gd name="T109" fmla="*/ 152 h 679"/>
              <a:gd name="T110" fmla="*/ 101 w 663"/>
              <a:gd name="T111" fmla="*/ 175 h 679"/>
              <a:gd name="T112" fmla="*/ 93 w 663"/>
              <a:gd name="T113" fmla="*/ 158 h 679"/>
              <a:gd name="T114" fmla="*/ 62 w 663"/>
              <a:gd name="T115" fmla="*/ 94 h 679"/>
              <a:gd name="T116" fmla="*/ 63 w 663"/>
              <a:gd name="T117" fmla="*/ 86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63" h="679">
                <a:moveTo>
                  <a:pt x="54" y="111"/>
                </a:moveTo>
                <a:cubicBezTo>
                  <a:pt x="67" y="138"/>
                  <a:pt x="80" y="166"/>
                  <a:pt x="93" y="193"/>
                </a:cubicBezTo>
                <a:cubicBezTo>
                  <a:pt x="96" y="199"/>
                  <a:pt x="98" y="206"/>
                  <a:pt x="102" y="211"/>
                </a:cubicBezTo>
                <a:cubicBezTo>
                  <a:pt x="130" y="239"/>
                  <a:pt x="457" y="564"/>
                  <a:pt x="514" y="623"/>
                </a:cubicBezTo>
                <a:cubicBezTo>
                  <a:pt x="531" y="640"/>
                  <a:pt x="558" y="679"/>
                  <a:pt x="592" y="649"/>
                </a:cubicBezTo>
                <a:cubicBezTo>
                  <a:pt x="593" y="649"/>
                  <a:pt x="639" y="602"/>
                  <a:pt x="644" y="597"/>
                </a:cubicBezTo>
                <a:cubicBezTo>
                  <a:pt x="663" y="581"/>
                  <a:pt x="662" y="552"/>
                  <a:pt x="645" y="535"/>
                </a:cubicBezTo>
                <a:cubicBezTo>
                  <a:pt x="590" y="480"/>
                  <a:pt x="250" y="140"/>
                  <a:pt x="217" y="107"/>
                </a:cubicBezTo>
                <a:cubicBezTo>
                  <a:pt x="214" y="104"/>
                  <a:pt x="211" y="101"/>
                  <a:pt x="207" y="99"/>
                </a:cubicBezTo>
                <a:cubicBezTo>
                  <a:pt x="201" y="95"/>
                  <a:pt x="194" y="93"/>
                  <a:pt x="188" y="89"/>
                </a:cubicBezTo>
                <a:cubicBezTo>
                  <a:pt x="166" y="79"/>
                  <a:pt x="145" y="69"/>
                  <a:pt x="124" y="59"/>
                </a:cubicBezTo>
                <a:cubicBezTo>
                  <a:pt x="103" y="49"/>
                  <a:pt x="82" y="39"/>
                  <a:pt x="61" y="29"/>
                </a:cubicBezTo>
                <a:cubicBezTo>
                  <a:pt x="42" y="20"/>
                  <a:pt x="23" y="10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11" y="23"/>
                  <a:pt x="22" y="46"/>
                  <a:pt x="33" y="68"/>
                </a:cubicBezTo>
                <a:cubicBezTo>
                  <a:pt x="40" y="82"/>
                  <a:pt x="47" y="96"/>
                  <a:pt x="54" y="111"/>
                </a:cubicBezTo>
                <a:close/>
                <a:moveTo>
                  <a:pt x="579" y="499"/>
                </a:moveTo>
                <a:cubicBezTo>
                  <a:pt x="596" y="516"/>
                  <a:pt x="613" y="533"/>
                  <a:pt x="629" y="550"/>
                </a:cubicBezTo>
                <a:cubicBezTo>
                  <a:pt x="640" y="560"/>
                  <a:pt x="640" y="572"/>
                  <a:pt x="630" y="582"/>
                </a:cubicBezTo>
                <a:cubicBezTo>
                  <a:pt x="614" y="598"/>
                  <a:pt x="598" y="614"/>
                  <a:pt x="582" y="629"/>
                </a:cubicBezTo>
                <a:cubicBezTo>
                  <a:pt x="573" y="639"/>
                  <a:pt x="561" y="639"/>
                  <a:pt x="552" y="630"/>
                </a:cubicBezTo>
                <a:cubicBezTo>
                  <a:pt x="530" y="608"/>
                  <a:pt x="508" y="586"/>
                  <a:pt x="487" y="565"/>
                </a:cubicBezTo>
                <a:cubicBezTo>
                  <a:pt x="486" y="564"/>
                  <a:pt x="485" y="563"/>
                  <a:pt x="485" y="563"/>
                </a:cubicBezTo>
                <a:cubicBezTo>
                  <a:pt x="511" y="537"/>
                  <a:pt x="537" y="511"/>
                  <a:pt x="563" y="484"/>
                </a:cubicBezTo>
                <a:cubicBezTo>
                  <a:pt x="568" y="489"/>
                  <a:pt x="574" y="494"/>
                  <a:pt x="579" y="499"/>
                </a:cubicBezTo>
                <a:close/>
                <a:moveTo>
                  <a:pt x="189" y="140"/>
                </a:moveTo>
                <a:cubicBezTo>
                  <a:pt x="192" y="137"/>
                  <a:pt x="198" y="137"/>
                  <a:pt x="202" y="141"/>
                </a:cubicBezTo>
                <a:cubicBezTo>
                  <a:pt x="233" y="172"/>
                  <a:pt x="264" y="203"/>
                  <a:pt x="295" y="234"/>
                </a:cubicBezTo>
                <a:cubicBezTo>
                  <a:pt x="365" y="304"/>
                  <a:pt x="528" y="466"/>
                  <a:pt x="531" y="471"/>
                </a:cubicBezTo>
                <a:cubicBezTo>
                  <a:pt x="534" y="475"/>
                  <a:pt x="533" y="479"/>
                  <a:pt x="530" y="482"/>
                </a:cubicBezTo>
                <a:cubicBezTo>
                  <a:pt x="527" y="485"/>
                  <a:pt x="522" y="485"/>
                  <a:pt x="519" y="482"/>
                </a:cubicBezTo>
                <a:cubicBezTo>
                  <a:pt x="475" y="438"/>
                  <a:pt x="475" y="438"/>
                  <a:pt x="475" y="438"/>
                </a:cubicBezTo>
                <a:cubicBezTo>
                  <a:pt x="350" y="312"/>
                  <a:pt x="350" y="312"/>
                  <a:pt x="350" y="312"/>
                </a:cubicBezTo>
                <a:cubicBezTo>
                  <a:pt x="201" y="164"/>
                  <a:pt x="201" y="164"/>
                  <a:pt x="201" y="164"/>
                </a:cubicBezTo>
                <a:cubicBezTo>
                  <a:pt x="201" y="164"/>
                  <a:pt x="194" y="157"/>
                  <a:pt x="190" y="153"/>
                </a:cubicBezTo>
                <a:cubicBezTo>
                  <a:pt x="186" y="148"/>
                  <a:pt x="185" y="144"/>
                  <a:pt x="189" y="140"/>
                </a:cubicBezTo>
                <a:close/>
                <a:moveTo>
                  <a:pt x="208" y="244"/>
                </a:moveTo>
                <a:cubicBezTo>
                  <a:pt x="255" y="290"/>
                  <a:pt x="301" y="337"/>
                  <a:pt x="348" y="383"/>
                </a:cubicBezTo>
                <a:cubicBezTo>
                  <a:pt x="383" y="418"/>
                  <a:pt x="476" y="511"/>
                  <a:pt x="481" y="517"/>
                </a:cubicBezTo>
                <a:cubicBezTo>
                  <a:pt x="486" y="522"/>
                  <a:pt x="486" y="527"/>
                  <a:pt x="481" y="531"/>
                </a:cubicBezTo>
                <a:cubicBezTo>
                  <a:pt x="477" y="533"/>
                  <a:pt x="473" y="532"/>
                  <a:pt x="469" y="528"/>
                </a:cubicBezTo>
                <a:cubicBezTo>
                  <a:pt x="449" y="508"/>
                  <a:pt x="429" y="488"/>
                  <a:pt x="409" y="468"/>
                </a:cubicBezTo>
                <a:cubicBezTo>
                  <a:pt x="346" y="405"/>
                  <a:pt x="284" y="343"/>
                  <a:pt x="221" y="280"/>
                </a:cubicBezTo>
                <a:cubicBezTo>
                  <a:pt x="194" y="253"/>
                  <a:pt x="167" y="226"/>
                  <a:pt x="140" y="199"/>
                </a:cubicBezTo>
                <a:cubicBezTo>
                  <a:pt x="134" y="193"/>
                  <a:pt x="134" y="186"/>
                  <a:pt x="141" y="184"/>
                </a:cubicBezTo>
                <a:cubicBezTo>
                  <a:pt x="145" y="182"/>
                  <a:pt x="148" y="184"/>
                  <a:pt x="150" y="186"/>
                </a:cubicBezTo>
                <a:cubicBezTo>
                  <a:pt x="170" y="205"/>
                  <a:pt x="189" y="224"/>
                  <a:pt x="208" y="244"/>
                </a:cubicBezTo>
                <a:close/>
                <a:moveTo>
                  <a:pt x="63" y="86"/>
                </a:moveTo>
                <a:cubicBezTo>
                  <a:pt x="72" y="79"/>
                  <a:pt x="79" y="70"/>
                  <a:pt x="87" y="62"/>
                </a:cubicBezTo>
                <a:cubicBezTo>
                  <a:pt x="89" y="60"/>
                  <a:pt x="91" y="60"/>
                  <a:pt x="94" y="61"/>
                </a:cubicBezTo>
                <a:cubicBezTo>
                  <a:pt x="117" y="72"/>
                  <a:pt x="140" y="83"/>
                  <a:pt x="163" y="94"/>
                </a:cubicBezTo>
                <a:cubicBezTo>
                  <a:pt x="167" y="96"/>
                  <a:pt x="171" y="98"/>
                  <a:pt x="175" y="100"/>
                </a:cubicBezTo>
                <a:cubicBezTo>
                  <a:pt x="172" y="105"/>
                  <a:pt x="172" y="105"/>
                  <a:pt x="152" y="107"/>
                </a:cubicBezTo>
                <a:cubicBezTo>
                  <a:pt x="155" y="120"/>
                  <a:pt x="153" y="132"/>
                  <a:pt x="143" y="142"/>
                </a:cubicBezTo>
                <a:cubicBezTo>
                  <a:pt x="134" y="151"/>
                  <a:pt x="122" y="154"/>
                  <a:pt x="109" y="152"/>
                </a:cubicBezTo>
                <a:cubicBezTo>
                  <a:pt x="107" y="159"/>
                  <a:pt x="109" y="168"/>
                  <a:pt x="101" y="175"/>
                </a:cubicBezTo>
                <a:cubicBezTo>
                  <a:pt x="98" y="169"/>
                  <a:pt x="96" y="164"/>
                  <a:pt x="93" y="158"/>
                </a:cubicBezTo>
                <a:cubicBezTo>
                  <a:pt x="83" y="137"/>
                  <a:pt x="72" y="116"/>
                  <a:pt x="62" y="94"/>
                </a:cubicBezTo>
                <a:cubicBezTo>
                  <a:pt x="61" y="91"/>
                  <a:pt x="60" y="89"/>
                  <a:pt x="63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 dirty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8" name="Grup 11"/>
          <p:cNvGrpSpPr/>
          <p:nvPr/>
        </p:nvGrpSpPr>
        <p:grpSpPr>
          <a:xfrm>
            <a:off x="3240447" y="2130730"/>
            <a:ext cx="6373361" cy="5994623"/>
            <a:chOff x="15184142" y="2532644"/>
            <a:chExt cx="5565137" cy="5339066"/>
          </a:xfrm>
        </p:grpSpPr>
        <p:sp>
          <p:nvSpPr>
            <p:cNvPr id="1049701" name="Dikdörtgen 2"/>
            <p:cNvSpPr/>
            <p:nvPr/>
          </p:nvSpPr>
          <p:spPr>
            <a:xfrm>
              <a:off x="16322108" y="2532644"/>
              <a:ext cx="2643734" cy="613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tr-TR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Yetki belgesi </a:t>
              </a:r>
            </a:p>
          </p:txBody>
        </p:sp>
        <p:sp>
          <p:nvSpPr>
            <p:cNvPr id="1049702" name="Dikdörtgen 3"/>
            <p:cNvSpPr/>
            <p:nvPr/>
          </p:nvSpPr>
          <p:spPr>
            <a:xfrm>
              <a:off x="16397767" y="3578440"/>
              <a:ext cx="1800932" cy="613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Diploma</a:t>
              </a:r>
              <a:endParaRPr lang="tr-TR" dirty="0"/>
            </a:p>
          </p:txBody>
        </p:sp>
        <p:sp>
          <p:nvSpPr>
            <p:cNvPr id="1049703" name="Dikdörtgen 4"/>
            <p:cNvSpPr/>
            <p:nvPr/>
          </p:nvSpPr>
          <p:spPr>
            <a:xfrm>
              <a:off x="16339668" y="4667681"/>
              <a:ext cx="3985559" cy="613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tr-TR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Toplantı tutanakları</a:t>
              </a:r>
            </a:p>
          </p:txBody>
        </p:sp>
        <p:sp>
          <p:nvSpPr>
            <p:cNvPr id="1049704" name="Dikdörtgen 5"/>
            <p:cNvSpPr/>
            <p:nvPr/>
          </p:nvSpPr>
          <p:spPr>
            <a:xfrm>
              <a:off x="16397767" y="5872499"/>
              <a:ext cx="4351512" cy="613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tr-TR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Yönetim kurulu kararı </a:t>
              </a:r>
            </a:p>
          </p:txBody>
        </p:sp>
        <p:sp>
          <p:nvSpPr>
            <p:cNvPr id="1049705" name="Dikdörtgen 6"/>
            <p:cNvSpPr/>
            <p:nvPr/>
          </p:nvSpPr>
          <p:spPr>
            <a:xfrm>
              <a:off x="16397767" y="7146370"/>
              <a:ext cx="3885754" cy="613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tr-TR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Denetim raporu vs</a:t>
              </a:r>
              <a:r>
                <a:rPr lang="tr-TR" b="0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49706" name="Oval 38"/>
            <p:cNvSpPr/>
            <p:nvPr/>
          </p:nvSpPr>
          <p:spPr>
            <a:xfrm>
              <a:off x="15184142" y="2532644"/>
              <a:ext cx="696600" cy="64571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en-US" sz="3600" kern="1200" spc="0" dirty="0">
                  <a:solidFill>
                    <a:srgbClr val="FFFFFF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049707" name="Oval 39"/>
            <p:cNvSpPr/>
            <p:nvPr/>
          </p:nvSpPr>
          <p:spPr>
            <a:xfrm>
              <a:off x="15184142" y="3640282"/>
              <a:ext cx="696600" cy="64571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en-US" sz="3600" kern="1200" spc="0" dirty="0">
                  <a:solidFill>
                    <a:srgbClr val="FFFFFF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049708" name="Oval 40"/>
            <p:cNvSpPr/>
            <p:nvPr/>
          </p:nvSpPr>
          <p:spPr>
            <a:xfrm>
              <a:off x="15184142" y="4649215"/>
              <a:ext cx="696600" cy="6457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en-US" sz="3600" kern="1200" spc="0" dirty="0">
                  <a:solidFill>
                    <a:srgbClr val="FFFFFF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1049709" name="Oval 41"/>
            <p:cNvSpPr/>
            <p:nvPr/>
          </p:nvSpPr>
          <p:spPr>
            <a:xfrm>
              <a:off x="15184142" y="5919106"/>
              <a:ext cx="696600" cy="6457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en-US" sz="3600" kern="1200" spc="0" dirty="0">
                  <a:solidFill>
                    <a:srgbClr val="FFFFFF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1049710" name="Oval 42"/>
            <p:cNvSpPr/>
            <p:nvPr/>
          </p:nvSpPr>
          <p:spPr>
            <a:xfrm>
              <a:off x="15184142" y="7225993"/>
              <a:ext cx="696600" cy="64571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tr-TR" sz="3600" kern="1200" spc="0" dirty="0">
                  <a:solidFill>
                    <a:srgbClr val="FFFFFF"/>
                  </a:solidFill>
                  <a:latin typeface="Calibri" panose="020F0502020204030204"/>
                </a:rPr>
                <a:t>5</a:t>
              </a: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459" name="Grup 9"/>
          <p:cNvGrpSpPr/>
          <p:nvPr/>
        </p:nvGrpSpPr>
        <p:grpSpPr>
          <a:xfrm>
            <a:off x="13511416" y="8879920"/>
            <a:ext cx="7643291" cy="4116005"/>
            <a:chOff x="9894637" y="8135453"/>
            <a:chExt cx="7643291" cy="4116005"/>
          </a:xfrm>
        </p:grpSpPr>
        <p:pic>
          <p:nvPicPr>
            <p:cNvPr id="2097244" name="Resim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4637" y="8135453"/>
              <a:ext cx="7319455" cy="41160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49711" name="Metin kutusu 28"/>
            <p:cNvSpPr txBox="1"/>
            <p:nvPr/>
          </p:nvSpPr>
          <p:spPr>
            <a:xfrm>
              <a:off x="14366260" y="11448651"/>
              <a:ext cx="3171668" cy="520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3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tr-TR" sz="2800" b="1" i="0" u="none" strike="noStrike" cap="none" spc="39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ea typeface="Arial"/>
                  <a:cs typeface="Arial"/>
                  <a:sym typeface="Arial"/>
                </a:rPr>
                <a:t>E- imzalıdır</a:t>
              </a:r>
              <a:endParaRPr kumimoji="0" lang="tr-TR" sz="2800" b="1" i="0" u="none" strike="noStrike" cap="none" spc="39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Başlık 3"/>
          <p:cNvSpPr>
            <a:spLocks noGrp="1"/>
          </p:cNvSpPr>
          <p:nvPr>
            <p:ph type="title"/>
          </p:nvPr>
        </p:nvSpPr>
        <p:spPr bwMode="auto">
          <a:xfrm>
            <a:off x="3714605" y="3417261"/>
            <a:ext cx="14455774" cy="291782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tr-TR" altLang="tr-TR" sz="6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r-TR" altLang="tr-TR" sz="6400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İçerik Yer Tutucusu 1"/>
          <p:cNvSpPr>
            <a:spLocks noGrp="1"/>
          </p:cNvSpPr>
          <p:nvPr>
            <p:ph idx="1"/>
          </p:nvPr>
        </p:nvSpPr>
        <p:spPr>
          <a:xfrm>
            <a:off x="3704020" y="4614772"/>
            <a:ext cx="17077284" cy="67077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Standart Dosya Planı                           Saklama Planı Yönetimi                               </a:t>
            </a: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altLang="tr-T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buNone/>
            </a:pPr>
            <a:r>
              <a:rPr lang="tr-TR" alt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alt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E-imza ve Kep İşlemleri                                    Tasfiye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764776" y="1385392"/>
            <a:ext cx="5529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dirty="0">
                <a:solidFill>
                  <a:schemeClr val="bg1"/>
                </a:solidFill>
                <a:latin typeface="OCR A Extended" panose="02010509020102010303" pitchFamily="50" charset="0"/>
                <a:cs typeface="Tahoma" pitchFamily="34" charset="0"/>
              </a:rPr>
              <a:t> </a:t>
            </a:r>
            <a:r>
              <a:rPr lang="tr-TR" altLang="tr-TR" dirty="0">
                <a:latin typeface="OCR A Extended" panose="02010509020102010303" pitchFamily="50" charset="0"/>
                <a:cs typeface="Tahoma" pitchFamily="34" charset="0"/>
              </a:rPr>
              <a:t>Belge Yöneticisi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333" y="3797362"/>
            <a:ext cx="2170658" cy="2157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2" name="Picture 8" descr="pttkep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35" y="7733235"/>
            <a:ext cx="2760778" cy="27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 icon ile ilgili g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93" y="4019501"/>
            <a:ext cx="2099058" cy="209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cret data icon ile ilgili g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289" y="7710532"/>
            <a:ext cx="2348870" cy="25367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742" y="377283"/>
            <a:ext cx="3447184" cy="7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00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Başlık 3"/>
          <p:cNvSpPr>
            <a:spLocks noGrp="1"/>
          </p:cNvSpPr>
          <p:nvPr>
            <p:ph type="title"/>
          </p:nvPr>
        </p:nvSpPr>
        <p:spPr bwMode="auto">
          <a:xfrm>
            <a:off x="3984627" y="914401"/>
            <a:ext cx="14455774" cy="291782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tr-TR" altLang="tr-TR" sz="6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r-TR" altLang="tr-TR" sz="6400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415136" y="1241377"/>
            <a:ext cx="6547208" cy="433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0" dirty="0">
                <a:latin typeface="OCR A Extended" panose="02010509020102010303" pitchFamily="50" charset="0"/>
              </a:rPr>
              <a:t>Evrak taşıma</a:t>
            </a:r>
          </a:p>
          <a:p>
            <a:endParaRPr lang="tr-TR" sz="8000" dirty="0">
              <a:latin typeface="OCR A Extended" panose="02010509020102010303" pitchFamily="50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017" y="4265713"/>
            <a:ext cx="7797730" cy="779773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5" y="5345831"/>
            <a:ext cx="5637490" cy="563749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3488144" y="9450288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/>
              <a:t>774.99</a:t>
            </a:r>
            <a:endParaRPr lang="tr-TR" sz="80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17022056" y="9450288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/>
              <a:t>774.01</a:t>
            </a:r>
            <a:endParaRPr lang="tr-TR" sz="80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742" y="377283"/>
            <a:ext cx="3447184" cy="7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2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 3"/>
          <p:cNvGrpSpPr/>
          <p:nvPr/>
        </p:nvGrpSpPr>
        <p:grpSpPr>
          <a:xfrm>
            <a:off x="3202670" y="3195845"/>
            <a:ext cx="20433184" cy="8500646"/>
            <a:chOff x="3202670" y="3195845"/>
            <a:chExt cx="20433185" cy="8500646"/>
          </a:xfrm>
        </p:grpSpPr>
        <p:grpSp>
          <p:nvGrpSpPr>
            <p:cNvPr id="111" name="Group 12"/>
            <p:cNvGrpSpPr/>
            <p:nvPr/>
          </p:nvGrpSpPr>
          <p:grpSpPr>
            <a:xfrm>
              <a:off x="3202670" y="3195845"/>
              <a:ext cx="6925940" cy="8500646"/>
              <a:chOff x="2237942" y="1322178"/>
              <a:chExt cx="3734285" cy="4583325"/>
            </a:xfrm>
          </p:grpSpPr>
          <p:sp>
            <p:nvSpPr>
              <p:cNvPr id="1048648" name="Flowchart: Decision 2"/>
              <p:cNvSpPr/>
              <p:nvPr/>
            </p:nvSpPr>
            <p:spPr>
              <a:xfrm>
                <a:off x="3178815" y="1322178"/>
                <a:ext cx="1848091" cy="659757"/>
              </a:xfrm>
              <a:prstGeom prst="flowChartDecis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49" name="Parallelogram 10"/>
              <p:cNvSpPr/>
              <p:nvPr/>
            </p:nvSpPr>
            <p:spPr>
              <a:xfrm rot="5400000">
                <a:off x="1863098" y="2967771"/>
                <a:ext cx="3553890" cy="922459"/>
              </a:xfrm>
              <a:prstGeom prst="parallelogram">
                <a:avLst>
                  <a:gd name="adj" fmla="val 35771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0" name="Parallelogram 13"/>
              <p:cNvSpPr/>
              <p:nvPr/>
            </p:nvSpPr>
            <p:spPr>
              <a:xfrm rot="5400000" flipV="1">
                <a:off x="2785561" y="2967771"/>
                <a:ext cx="3553890" cy="922464"/>
              </a:xfrm>
              <a:prstGeom prst="parallelogram">
                <a:avLst>
                  <a:gd name="adj" fmla="val 3577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1" name="Flowchart: Decision 15"/>
              <p:cNvSpPr/>
              <p:nvPr/>
            </p:nvSpPr>
            <p:spPr>
              <a:xfrm>
                <a:off x="4124136" y="2744283"/>
                <a:ext cx="1848091" cy="659757"/>
              </a:xfrm>
              <a:prstGeom prst="flowChartDecisi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2" name="Parallelogram 16"/>
              <p:cNvSpPr/>
              <p:nvPr/>
            </p:nvSpPr>
            <p:spPr>
              <a:xfrm rot="5400000">
                <a:off x="3343103" y="3847571"/>
                <a:ext cx="2484519" cy="922459"/>
              </a:xfrm>
              <a:prstGeom prst="parallelogram">
                <a:avLst>
                  <a:gd name="adj" fmla="val 35771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3" name="Parallelogram 17"/>
              <p:cNvSpPr/>
              <p:nvPr/>
            </p:nvSpPr>
            <p:spPr>
              <a:xfrm rot="5400000" flipV="1">
                <a:off x="4265568" y="3855192"/>
                <a:ext cx="2484518" cy="922464"/>
              </a:xfrm>
              <a:prstGeom prst="parallelogram">
                <a:avLst>
                  <a:gd name="adj" fmla="val 3577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4" name="Flowchart: Decision 18"/>
              <p:cNvSpPr/>
              <p:nvPr/>
            </p:nvSpPr>
            <p:spPr>
              <a:xfrm>
                <a:off x="2237946" y="3426167"/>
                <a:ext cx="1848091" cy="659757"/>
              </a:xfrm>
              <a:prstGeom prst="flowChartDecisi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5" name="Parallelogram 19"/>
              <p:cNvSpPr/>
              <p:nvPr/>
            </p:nvSpPr>
            <p:spPr>
              <a:xfrm rot="5400000">
                <a:off x="1790233" y="4203755"/>
                <a:ext cx="1817878" cy="922459"/>
              </a:xfrm>
              <a:prstGeom prst="parallelogram">
                <a:avLst>
                  <a:gd name="adj" fmla="val 35771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6" name="Parallelogram 20"/>
              <p:cNvSpPr/>
              <p:nvPr/>
            </p:nvSpPr>
            <p:spPr>
              <a:xfrm rot="5400000" flipV="1">
                <a:off x="2712698" y="4203756"/>
                <a:ext cx="1817878" cy="922464"/>
              </a:xfrm>
              <a:prstGeom prst="parallelogram">
                <a:avLst>
                  <a:gd name="adj" fmla="val 3577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7" name="Flowchart: Decision 21"/>
              <p:cNvSpPr/>
              <p:nvPr/>
            </p:nvSpPr>
            <p:spPr>
              <a:xfrm>
                <a:off x="3182826" y="4241482"/>
                <a:ext cx="1848091" cy="659757"/>
              </a:xfrm>
              <a:prstGeom prst="flowChartDecisi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8" name="Parallelogram 22"/>
              <p:cNvSpPr/>
              <p:nvPr/>
            </p:nvSpPr>
            <p:spPr>
              <a:xfrm rot="5400000">
                <a:off x="2976981" y="4777202"/>
                <a:ext cx="1334141" cy="922459"/>
              </a:xfrm>
              <a:prstGeom prst="parallelogram">
                <a:avLst>
                  <a:gd name="adj" fmla="val 35771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59" name="Parallelogram 23"/>
              <p:cNvSpPr/>
              <p:nvPr/>
            </p:nvSpPr>
            <p:spPr>
              <a:xfrm rot="5400000" flipV="1">
                <a:off x="3899447" y="4777202"/>
                <a:ext cx="1334139" cy="922464"/>
              </a:xfrm>
              <a:prstGeom prst="parallelogram">
                <a:avLst>
                  <a:gd name="adj" fmla="val 35771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endParaRPr lang="en-US" sz="3600" b="0" kern="1200" spc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12" name="Grup 1"/>
            <p:cNvGrpSpPr/>
            <p:nvPr/>
          </p:nvGrpSpPr>
          <p:grpSpPr>
            <a:xfrm>
              <a:off x="11723912" y="3794904"/>
              <a:ext cx="11911943" cy="7101839"/>
              <a:chOff x="11751621" y="2807496"/>
              <a:chExt cx="11911943" cy="7101839"/>
            </a:xfrm>
          </p:grpSpPr>
          <p:sp>
            <p:nvSpPr>
              <p:cNvPr id="1048660" name="TextBox 26"/>
              <p:cNvSpPr txBox="1"/>
              <p:nvPr/>
            </p:nvSpPr>
            <p:spPr>
              <a:xfrm>
                <a:off x="13220096" y="2807496"/>
                <a:ext cx="10443468" cy="71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E- </a:t>
                </a:r>
                <a:r>
                  <a:rPr lang="tr-TR" b="0" dirty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imza ve kayıtlı elektronik posta işlem ve </a:t>
                </a:r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süreçleri</a:t>
                </a:r>
              </a:p>
              <a:p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EBYS </a:t>
                </a:r>
                <a:r>
                  <a:rPr lang="tr-TR" b="0" dirty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kurgusunda yazışma kurallarına </a:t>
                </a:r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uygunluk</a:t>
                </a:r>
                <a:endParaRPr lang="tr-TR" b="0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endParaRPr>
              </a:p>
              <a:p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Gizlilik </a:t>
                </a:r>
                <a:r>
                  <a:rPr lang="tr-TR" b="0" dirty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dereceli belgelerin dağıtımında  belirlenen gizlilik ile ilgili </a:t>
                </a:r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mevzuata/kurallara uygunluk</a:t>
                </a:r>
                <a:endParaRPr lang="tr-TR" b="0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endParaRPr>
              </a:p>
              <a:p>
                <a:r>
                  <a:rPr lang="tr-TR" b="0" dirty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Belge erişiminde oluşan sorunların </a:t>
                </a:r>
                <a:r>
                  <a:rPr lang="tr-TR" b="0" dirty="0" smtClean="0">
                    <a:solidFill>
                      <a:schemeClr val="tx1"/>
                    </a:solidFill>
                    <a:latin typeface="Noto Sans" panose="020B0502040504020204"/>
                    <a:cs typeface="Times New Roman" panose="02020603050405020304" pitchFamily="18" charset="0"/>
                  </a:rPr>
                  <a:t>giderilmesi</a:t>
                </a:r>
                <a:endParaRPr lang="tr-TR" b="0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8661" name="Oval 27"/>
              <p:cNvSpPr/>
              <p:nvPr/>
            </p:nvSpPr>
            <p:spPr>
              <a:xfrm>
                <a:off x="11751621" y="2896028"/>
                <a:ext cx="1012732" cy="101273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r>
                  <a:rPr lang="en-US" sz="3600" kern="1200" spc="0" dirty="0">
                    <a:solidFill>
                      <a:srgbClr val="FFFFFF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1048662" name="Oval 28"/>
              <p:cNvSpPr/>
              <p:nvPr/>
            </p:nvSpPr>
            <p:spPr>
              <a:xfrm>
                <a:off x="11751621" y="4717037"/>
                <a:ext cx="1012732" cy="10127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r>
                  <a:rPr lang="en-US" sz="3600" kern="1200" spc="0" dirty="0">
                    <a:solidFill>
                      <a:srgbClr val="FFFFFF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048663" name="Oval 29"/>
              <p:cNvSpPr/>
              <p:nvPr/>
            </p:nvSpPr>
            <p:spPr>
              <a:xfrm>
                <a:off x="11751621" y="6519110"/>
                <a:ext cx="1012732" cy="101273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r>
                  <a:rPr lang="en-US" sz="3600" kern="1200" spc="0" dirty="0">
                    <a:solidFill>
                      <a:srgbClr val="FFFFFF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1048664" name="Oval 32"/>
              <p:cNvSpPr/>
              <p:nvPr/>
            </p:nvSpPr>
            <p:spPr>
              <a:xfrm>
                <a:off x="11751621" y="8732814"/>
                <a:ext cx="1012732" cy="101273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00" hangingPunct="1">
                  <a:spcBef>
                    <a:spcPts val="0"/>
                  </a:spcBef>
                </a:pPr>
                <a:r>
                  <a:rPr lang="en-US" sz="3600" kern="1200" spc="0" dirty="0">
                    <a:solidFill>
                      <a:srgbClr val="FFFFFF"/>
                    </a:solidFill>
                    <a:latin typeface="Calibri" panose="020F0502020204030204"/>
                  </a:rPr>
                  <a:t>4</a:t>
                </a:r>
              </a:p>
            </p:txBody>
          </p:sp>
        </p:grpSp>
      </p:grpSp>
      <p:sp>
        <p:nvSpPr>
          <p:cNvPr id="1048665" name="TextBox 1"/>
          <p:cNvSpPr txBox="1"/>
          <p:nvPr/>
        </p:nvSpPr>
        <p:spPr>
          <a:xfrm>
            <a:off x="1440872" y="1135134"/>
            <a:ext cx="107894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Yöneticisinin Görevleri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8"/>
          <p:cNvGrpSpPr/>
          <p:nvPr/>
        </p:nvGrpSpPr>
        <p:grpSpPr>
          <a:xfrm>
            <a:off x="4877314" y="9668082"/>
            <a:ext cx="19506686" cy="4047918"/>
            <a:chOff x="2101573" y="5204122"/>
            <a:chExt cx="8405184" cy="1653878"/>
          </a:xfrm>
        </p:grpSpPr>
        <p:sp>
          <p:nvSpPr>
            <p:cNvPr id="1048747" name="Rectangle 9"/>
            <p:cNvSpPr/>
            <p:nvPr/>
          </p:nvSpPr>
          <p:spPr>
            <a:xfrm>
              <a:off x="6304165" y="5204123"/>
              <a:ext cx="2102127" cy="16538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748" name="Rectangle 10"/>
            <p:cNvSpPr/>
            <p:nvPr/>
          </p:nvSpPr>
          <p:spPr>
            <a:xfrm>
              <a:off x="8404630" y="5204123"/>
              <a:ext cx="2102127" cy="16538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749" name="Rectangle 12"/>
            <p:cNvSpPr/>
            <p:nvPr/>
          </p:nvSpPr>
          <p:spPr>
            <a:xfrm>
              <a:off x="4203146" y="5204123"/>
              <a:ext cx="2102127" cy="16538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750" name="Rectangle 14"/>
            <p:cNvSpPr/>
            <p:nvPr/>
          </p:nvSpPr>
          <p:spPr>
            <a:xfrm>
              <a:off x="2101573" y="5204122"/>
              <a:ext cx="2102127" cy="165387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048751" name="Dikdörtgen 1"/>
          <p:cNvSpPr/>
          <p:nvPr/>
        </p:nvSpPr>
        <p:spPr>
          <a:xfrm>
            <a:off x="1467149" y="3080562"/>
            <a:ext cx="21453560" cy="3317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Başka bir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elektronik veriye eklenen veya elektronik veriyle mantıksal bağlantısı bulunan ve kimlik doğrulama amacıyla kullanılan elektronik veriyi ifade eder.</a:t>
            </a:r>
          </a:p>
          <a:p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Nitelikli 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elektronik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sertifika kullanılarak oluşturulur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. Zaman damgasıyla damgalanır.</a:t>
            </a: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  <a:p>
            <a:pPr algn="just"/>
            <a:r>
              <a:rPr lang="tr-TR" sz="3600" dirty="0">
                <a:latin typeface="Noto Sans" panose="020B0502040504020204"/>
                <a:cs typeface="Times New Roman" panose="02020603050405020304" pitchFamily="18" charset="0"/>
              </a:rPr>
              <a:t>G</a:t>
            </a:r>
            <a:r>
              <a:rPr lang="tr-TR" sz="3600" dirty="0" smtClean="0">
                <a:latin typeface="Noto Sans" panose="020B0502040504020204"/>
                <a:cs typeface="Times New Roman" panose="02020603050405020304" pitchFamily="18" charset="0"/>
              </a:rPr>
              <a:t>üvenli </a:t>
            </a:r>
            <a:r>
              <a:rPr lang="tr-TR" sz="3600" dirty="0">
                <a:latin typeface="Noto Sans" panose="020B0502040504020204"/>
                <a:cs typeface="Times New Roman" panose="02020603050405020304" pitchFamily="18" charset="0"/>
              </a:rPr>
              <a:t>elektronik imza, elle atılan imza ile aynı hukukî sonucu </a:t>
            </a:r>
            <a:r>
              <a:rPr lang="tr-TR" sz="3600" dirty="0" smtClean="0">
                <a:latin typeface="Noto Sans" panose="020B0502040504020204"/>
                <a:cs typeface="Times New Roman" panose="02020603050405020304" pitchFamily="18" charset="0"/>
              </a:rPr>
              <a:t>doğurur</a:t>
            </a: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.</a:t>
            </a: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8752" name="TextBox 41"/>
          <p:cNvSpPr txBox="1"/>
          <p:nvPr/>
        </p:nvSpPr>
        <p:spPr>
          <a:xfrm>
            <a:off x="1274302" y="1413621"/>
            <a:ext cx="7987773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İmza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170" name="Resim 7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73" y="9653933"/>
            <a:ext cx="4825341" cy="4010206"/>
          </a:xfrm>
          <a:prstGeom prst="rect">
            <a:avLst/>
          </a:prstGeom>
        </p:spPr>
      </p:pic>
      <p:pic>
        <p:nvPicPr>
          <p:cNvPr id="2097171" name="Resim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589" y="10032652"/>
            <a:ext cx="3228966" cy="3228966"/>
          </a:xfrm>
          <a:prstGeom prst="rect">
            <a:avLst/>
          </a:prstGeom>
        </p:spPr>
      </p:pic>
      <p:pic>
        <p:nvPicPr>
          <p:cNvPr id="2097172" name="Resim 78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8996488" y="11046228"/>
            <a:ext cx="1458288" cy="1464799"/>
          </a:xfrm>
          <a:prstGeom prst="rect">
            <a:avLst/>
          </a:prstGeom>
        </p:spPr>
      </p:pic>
      <p:pic>
        <p:nvPicPr>
          <p:cNvPr id="2097173" name="Resim 7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48258" y="9981220"/>
            <a:ext cx="2902799" cy="3496554"/>
          </a:xfrm>
          <a:prstGeom prst="rect">
            <a:avLst/>
          </a:prstGeom>
        </p:spPr>
      </p:pic>
      <p:pic>
        <p:nvPicPr>
          <p:cNvPr id="2097174" name="Picture 2" descr="Elektronik İmza - EİMZATR - E-İm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27854" y="10290180"/>
            <a:ext cx="2771219" cy="2893945"/>
          </a:xfrm>
          <a:prstGeom prst="rect">
            <a:avLst/>
          </a:prstGeom>
          <a:noFill/>
        </p:spPr>
      </p:pic>
      <p:pic>
        <p:nvPicPr>
          <p:cNvPr id="2097175" name="Picture 4" descr="TÜBİTAK BİLGEM KAMU SERTİFİKASYON MERKEZİ | LinkedI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06968" y="10527379"/>
            <a:ext cx="2279044" cy="2279044"/>
          </a:xfrm>
          <a:prstGeom prst="rect">
            <a:avLst/>
          </a:prstGeom>
          <a:noFill/>
        </p:spPr>
      </p:pic>
      <p:sp>
        <p:nvSpPr>
          <p:cNvPr id="1048753" name="Dikdörtgen 2"/>
          <p:cNvSpPr/>
          <p:nvPr/>
        </p:nvSpPr>
        <p:spPr>
          <a:xfrm>
            <a:off x="15346890" y="8626994"/>
            <a:ext cx="8044180" cy="688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Noto Sans" panose="020B0502040504020204"/>
                <a:cs typeface="Times New Roman" panose="02020603050405020304" pitchFamily="18" charset="0"/>
              </a:rPr>
              <a:t>5070 sayılı Elektronik İmza Kanunu </a:t>
            </a:r>
            <a:endParaRPr lang="tr-TR" dirty="0"/>
          </a:p>
        </p:txBody>
      </p:sp>
      <p:sp>
        <p:nvSpPr>
          <p:cNvPr id="1048754" name="TextBox 24"/>
          <p:cNvSpPr txBox="1"/>
          <p:nvPr/>
        </p:nvSpPr>
        <p:spPr>
          <a:xfrm>
            <a:off x="118776" y="13083816"/>
            <a:ext cx="477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3600" dirty="0" smtClean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Sertifika</a:t>
            </a:r>
            <a:endParaRPr lang="en-GB" sz="3600" kern="1200" spc="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 1"/>
          <p:cNvGrpSpPr/>
          <p:nvPr/>
        </p:nvGrpSpPr>
        <p:grpSpPr>
          <a:xfrm>
            <a:off x="1038464" y="3726330"/>
            <a:ext cx="22022656" cy="6295539"/>
            <a:chOff x="1038464" y="3726330"/>
            <a:chExt cx="22022655" cy="6295539"/>
          </a:xfrm>
        </p:grpSpPr>
        <p:sp>
          <p:nvSpPr>
            <p:cNvPr id="1048643" name="TextBox 26"/>
            <p:cNvSpPr txBox="1"/>
            <p:nvPr/>
          </p:nvSpPr>
          <p:spPr>
            <a:xfrm>
              <a:off x="12340561" y="4063029"/>
              <a:ext cx="10720558" cy="5958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Belge yönetim süreçlerine yönelik ihtiyaçlara ve gelen taleplere göre rehberlik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, tavsiye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ve yönlendirme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Gelen-giden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belgelerin kayıt edilmesi ve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dağıtım kontrolü</a:t>
              </a:r>
            </a:p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Ayıklama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ve imha komisyonlarının faaliyetlerine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katkı</a:t>
              </a:r>
              <a:r>
                <a:rPr lang="tr-TR" b="0" spc="300" dirty="0">
                  <a:latin typeface="Noto Sans" panose="020B0502040504020204"/>
                  <a:cs typeface="Times New Roman" panose="02020603050405020304" pitchFamily="18" charset="0"/>
                </a:rPr>
                <a:t/>
              </a:r>
              <a:br>
                <a:rPr lang="tr-TR" b="0" spc="300" dirty="0">
                  <a:latin typeface="Noto Sans" panose="020B0502040504020204"/>
                  <a:cs typeface="Times New Roman" panose="02020603050405020304" pitchFamily="18" charset="0"/>
                </a:rPr>
              </a:br>
              <a:endParaRPr lang="tr-TR" b="0" dirty="0">
                <a:solidFill>
                  <a:schemeClr val="tx1"/>
                </a:solidFill>
                <a:latin typeface="Noto Sans" panose="020B0502040504020204"/>
                <a:cs typeface="Times New Roman" panose="02020603050405020304" pitchFamily="18" charset="0"/>
              </a:endParaRPr>
            </a:p>
          </p:txBody>
        </p:sp>
        <p:sp>
          <p:nvSpPr>
            <p:cNvPr id="1048644" name="Oval 27"/>
            <p:cNvSpPr/>
            <p:nvPr/>
          </p:nvSpPr>
          <p:spPr>
            <a:xfrm>
              <a:off x="10926266" y="4267199"/>
              <a:ext cx="1012732" cy="100538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tr-TR" sz="3600" kern="1200" spc="0" dirty="0">
                  <a:solidFill>
                    <a:srgbClr val="FFFFFF"/>
                  </a:solidFill>
                  <a:latin typeface="Calibri" panose="020F0502020204030204"/>
                </a:rPr>
                <a:t>5</a:t>
              </a: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645" name="Oval 28"/>
            <p:cNvSpPr/>
            <p:nvPr/>
          </p:nvSpPr>
          <p:spPr>
            <a:xfrm>
              <a:off x="10926266" y="6650182"/>
              <a:ext cx="1012732" cy="9407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tr-TR" sz="3600" kern="1200" spc="0" dirty="0" smtClean="0">
                  <a:solidFill>
                    <a:srgbClr val="FFFFFF"/>
                  </a:solidFill>
                  <a:latin typeface="Calibri" panose="020F0502020204030204"/>
                </a:rPr>
                <a:t>6</a:t>
              </a: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48646" name="Oval 29"/>
            <p:cNvSpPr/>
            <p:nvPr/>
          </p:nvSpPr>
          <p:spPr>
            <a:xfrm>
              <a:off x="10926266" y="8231086"/>
              <a:ext cx="1012732" cy="10127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spcBef>
                  <a:spcPts val="0"/>
                </a:spcBef>
              </a:pPr>
              <a:r>
                <a:rPr lang="tr-TR" sz="3600" kern="1200" spc="0" dirty="0" smtClean="0">
                  <a:solidFill>
                    <a:srgbClr val="FFFFFF"/>
                  </a:solidFill>
                  <a:latin typeface="Calibri" panose="020F0502020204030204"/>
                </a:rPr>
                <a:t>7</a:t>
              </a:r>
              <a:endParaRPr lang="en-US" sz="3600" kern="1200" spc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097158" name="Resim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8464" y="3726330"/>
              <a:ext cx="8960944" cy="5915004"/>
            </a:xfrm>
            <a:prstGeom prst="rect">
              <a:avLst/>
            </a:prstGeom>
          </p:spPr>
        </p:pic>
      </p:grpSp>
      <p:sp>
        <p:nvSpPr>
          <p:cNvPr id="1048647" name="TextBox 1"/>
          <p:cNvSpPr txBox="1"/>
          <p:nvPr/>
        </p:nvSpPr>
        <p:spPr>
          <a:xfrm>
            <a:off x="1196471" y="1079963"/>
            <a:ext cx="11144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Yöneticisinin Görevleri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extBox 26"/>
          <p:cNvSpPr txBox="1"/>
          <p:nvPr/>
        </p:nvSpPr>
        <p:spPr>
          <a:xfrm>
            <a:off x="4997585" y="3651702"/>
            <a:ext cx="2197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6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1</a:t>
            </a:r>
            <a:endParaRPr lang="en-GB" sz="6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22" name="TextBox 28"/>
          <p:cNvSpPr txBox="1"/>
          <p:nvPr/>
        </p:nvSpPr>
        <p:spPr>
          <a:xfrm>
            <a:off x="0" y="4502301"/>
            <a:ext cx="2197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en-US" sz="6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lang="en-GB" sz="6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23" name="TextBox 34"/>
          <p:cNvSpPr txBox="1"/>
          <p:nvPr/>
        </p:nvSpPr>
        <p:spPr>
          <a:xfrm>
            <a:off x="3522094" y="7919257"/>
            <a:ext cx="2197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6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lang="en-US" sz="6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5</a:t>
            </a:r>
            <a:endParaRPr lang="en-GB" sz="6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24" name="TextBox 39"/>
          <p:cNvSpPr txBox="1"/>
          <p:nvPr/>
        </p:nvSpPr>
        <p:spPr>
          <a:xfrm>
            <a:off x="1398740" y="8170838"/>
            <a:ext cx="2197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en-US" sz="6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4</a:t>
            </a:r>
            <a:endParaRPr lang="en-GB" sz="6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25" name="TextBox 40"/>
          <p:cNvSpPr txBox="1"/>
          <p:nvPr/>
        </p:nvSpPr>
        <p:spPr>
          <a:xfrm>
            <a:off x="1462123" y="2541714"/>
            <a:ext cx="2071107" cy="139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8800" kern="1200" spc="0" dirty="0" smtClean="0">
                <a:solidFill>
                  <a:srgbClr val="C2C923"/>
                </a:solidFill>
                <a:latin typeface="Open Sans" panose="020B0606030504020204" pitchFamily="34" charset="0"/>
                <a:ea typeface="+mn-ea"/>
                <a:cs typeface="+mn-cs"/>
              </a:rPr>
              <a:t>1</a:t>
            </a:r>
            <a:endParaRPr lang="en-GB" sz="8800" kern="1200" spc="0" dirty="0">
              <a:solidFill>
                <a:srgbClr val="C2C923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26" name="TextBox 41"/>
          <p:cNvSpPr txBox="1"/>
          <p:nvPr/>
        </p:nvSpPr>
        <p:spPr>
          <a:xfrm>
            <a:off x="1098937" y="4395196"/>
            <a:ext cx="2751432" cy="139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en-US" sz="8800" kern="1200" spc="0" dirty="0" smtClean="0">
                <a:solidFill>
                  <a:srgbClr val="FCB414"/>
                </a:solidFill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lang="en-GB" sz="13000" kern="1200" spc="0" dirty="0">
              <a:solidFill>
                <a:srgbClr val="FCB414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27" name="TextBox 42"/>
          <p:cNvSpPr txBox="1"/>
          <p:nvPr/>
        </p:nvSpPr>
        <p:spPr>
          <a:xfrm>
            <a:off x="3141733" y="2733653"/>
            <a:ext cx="9881539" cy="371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Standart Dosya Planının kullanımı ve dosyalamanın </a:t>
            </a:r>
            <a:r>
              <a:rPr lang="tr-TR" b="0" dirty="0" smtClean="0">
                <a:latin typeface="Noto Sans" panose="020B0502040504020204"/>
                <a:cs typeface="Times New Roman" panose="02020603050405020304" pitchFamily="18" charset="0"/>
              </a:rPr>
              <a:t>takibi</a:t>
            </a:r>
          </a:p>
          <a:p>
            <a:pPr>
              <a:spcBef>
                <a:spcPts val="5400"/>
              </a:spcBef>
            </a:pPr>
            <a:r>
              <a:rPr lang="tr-TR" b="0" dirty="0" smtClean="0">
                <a:latin typeface="Noto Sans" panose="020B0502040504020204"/>
                <a:cs typeface="Times New Roman" panose="02020603050405020304" pitchFamily="18" charset="0"/>
              </a:rPr>
              <a:t>Standart </a:t>
            </a: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Dosya </a:t>
            </a:r>
            <a:r>
              <a:rPr lang="tr-TR" b="0" dirty="0" smtClean="0">
                <a:latin typeface="Noto Sans" panose="020B0502040504020204"/>
                <a:cs typeface="Times New Roman" panose="02020603050405020304" pitchFamily="18" charset="0"/>
              </a:rPr>
              <a:t>Planında revizyon</a:t>
            </a:r>
          </a:p>
          <a:p>
            <a:pPr>
              <a:spcBef>
                <a:spcPts val="0"/>
              </a:spcBef>
            </a:pPr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(Konu kodu ekleme-çıkarma)</a:t>
            </a:r>
          </a:p>
          <a:p>
            <a:pPr>
              <a:spcBef>
                <a:spcPts val="0"/>
              </a:spcBef>
            </a:pP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8628" name="TextBox 49"/>
          <p:cNvSpPr txBox="1"/>
          <p:nvPr/>
        </p:nvSpPr>
        <p:spPr>
          <a:xfrm>
            <a:off x="1121960" y="5967536"/>
            <a:ext cx="2751432" cy="139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en-US" sz="8800" kern="1200" spc="0" dirty="0" smtClean="0">
                <a:solidFill>
                  <a:srgbClr val="CB1B4A"/>
                </a:solidFill>
                <a:latin typeface="Open Sans" panose="020B0606030504020204" pitchFamily="34" charset="0"/>
                <a:ea typeface="+mn-ea"/>
                <a:cs typeface="+mn-cs"/>
              </a:rPr>
              <a:t>3</a:t>
            </a:r>
            <a:endParaRPr lang="en-GB" sz="13000" kern="1200" spc="0" dirty="0">
              <a:solidFill>
                <a:srgbClr val="CB1B4A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153" name="Picture 2" descr="Add a folder | Overlays instagram, Note writing paper, Aesthetic 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04225" y="1808479"/>
            <a:ext cx="12594350" cy="9445763"/>
          </a:xfrm>
          <a:prstGeom prst="rect">
            <a:avLst/>
          </a:prstGeom>
          <a:noFill/>
        </p:spPr>
      </p:pic>
      <p:pic>
        <p:nvPicPr>
          <p:cNvPr id="2097154" name="Picture 6" descr="Meeting the EFSS challenge | Data Storage | | CD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6953" y="7870195"/>
            <a:ext cx="8307272" cy="484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29" name="TextBox 1"/>
          <p:cNvSpPr txBox="1"/>
          <p:nvPr/>
        </p:nvSpPr>
        <p:spPr>
          <a:xfrm>
            <a:off x="1381637" y="1079852"/>
            <a:ext cx="10848213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Yöneticisinin Görevleri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30" name="Dikdörtgen 1"/>
          <p:cNvSpPr/>
          <p:nvPr/>
        </p:nvSpPr>
        <p:spPr>
          <a:xfrm>
            <a:off x="3216725" y="6430879"/>
            <a:ext cx="12192000" cy="11582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tr-TR" sz="3600" b="0" spc="0" dirty="0">
                <a:latin typeface="Noto Sans" panose="020B0502040504020204"/>
                <a:cs typeface="Times New Roman" panose="02020603050405020304" pitchFamily="18" charset="0"/>
              </a:rPr>
              <a:t>Belge taşıma</a:t>
            </a:r>
          </a:p>
          <a:p>
            <a:pPr>
              <a:spcBef>
                <a:spcPts val="0"/>
              </a:spcBef>
            </a:pP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8631" name="Dikdörtgen 2"/>
          <p:cNvSpPr/>
          <p:nvPr/>
        </p:nvSpPr>
        <p:spPr>
          <a:xfrm>
            <a:off x="15059611" y="2906843"/>
            <a:ext cx="4108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400"/>
              </a:spcBef>
              <a:spcAft>
                <a:spcPts val="4800"/>
              </a:spcAft>
            </a:pPr>
            <a:r>
              <a:rPr lang="tr-TR" b="0" dirty="0">
                <a:latin typeface="Noto Sans" panose="020B0502040504020204"/>
                <a:cs typeface="Times New Roman" panose="02020603050405020304" pitchFamily="18" charset="0"/>
              </a:rPr>
              <a:t>Özel klasör açma</a:t>
            </a:r>
            <a:endParaRPr lang="tr-TR" sz="3600" b="0" dirty="0">
              <a:latin typeface="Noto Sans" panose="020B0502040504020204"/>
              <a:cs typeface="Times New Roman" panose="02020603050405020304" pitchFamily="18" charset="0"/>
            </a:endParaRPr>
          </a:p>
        </p:txBody>
      </p:sp>
      <p:sp>
        <p:nvSpPr>
          <p:cNvPr id="1048632" name="TextBox 44"/>
          <p:cNvSpPr txBox="1"/>
          <p:nvPr/>
        </p:nvSpPr>
        <p:spPr>
          <a:xfrm>
            <a:off x="12879716" y="2537511"/>
            <a:ext cx="2828566" cy="139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en-US" sz="8800" kern="1200" spc="0" dirty="0" smtClean="0">
                <a:solidFill>
                  <a:srgbClr val="42AFB6"/>
                </a:solidFill>
                <a:latin typeface="Open Sans" panose="020B0606030504020204" pitchFamily="34" charset="0"/>
                <a:ea typeface="+mn-ea"/>
                <a:cs typeface="+mn-cs"/>
              </a:rPr>
              <a:t>4</a:t>
            </a:r>
            <a:endParaRPr lang="en-GB" sz="8800" kern="1200" spc="0" dirty="0">
              <a:solidFill>
                <a:srgbClr val="42AFB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97155" name="Picture 2" descr="Add a folder | Overlays instagram, Note writing paper, Aesthetic 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0065" y="4713093"/>
            <a:ext cx="12594350" cy="9445763"/>
          </a:xfrm>
          <a:prstGeom prst="rect">
            <a:avLst/>
          </a:prstGeom>
          <a:noFill/>
        </p:spPr>
      </p:pic>
      <p:pic>
        <p:nvPicPr>
          <p:cNvPr id="2097156" name="Picture 2" descr="Add a folder | Overlays instagram, Note writing paper, Aesthetic 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05232" y="4667365"/>
            <a:ext cx="12594350" cy="9445763"/>
          </a:xfrm>
          <a:prstGeom prst="rect">
            <a:avLst/>
          </a:prstGeom>
          <a:noFill/>
        </p:spPr>
      </p:pic>
      <p:pic>
        <p:nvPicPr>
          <p:cNvPr id="2097157" name="Picture 2" descr="Add a folder | Overlays instagram, Note writing paper, Aesthetic 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08725" y="4713093"/>
            <a:ext cx="12594350" cy="9445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Freeform 18"/>
          <p:cNvSpPr>
            <a:spLocks noEditPoints="1"/>
          </p:cNvSpPr>
          <p:nvPr/>
        </p:nvSpPr>
        <p:spPr bwMode="auto">
          <a:xfrm>
            <a:off x="25443" y="2853553"/>
            <a:ext cx="24377650" cy="10855326"/>
          </a:xfrm>
          <a:custGeom>
            <a:avLst/>
            <a:gdLst>
              <a:gd name="T0" fmla="*/ 0 w 6400"/>
              <a:gd name="T1" fmla="*/ 2825 h 2825"/>
              <a:gd name="T2" fmla="*/ 6400 w 6400"/>
              <a:gd name="T3" fmla="*/ 2825 h 2825"/>
              <a:gd name="T4" fmla="*/ 6400 w 6400"/>
              <a:gd name="T5" fmla="*/ 1297 h 2825"/>
              <a:gd name="T6" fmla="*/ 5970 w 6400"/>
              <a:gd name="T7" fmla="*/ 1649 h 2825"/>
              <a:gd name="T8" fmla="*/ 5818 w 6400"/>
              <a:gd name="T9" fmla="*/ 1614 h 2825"/>
              <a:gd name="T10" fmla="*/ 5476 w 6400"/>
              <a:gd name="T11" fmla="*/ 1926 h 2825"/>
              <a:gd name="T12" fmla="*/ 5446 w 6400"/>
              <a:gd name="T13" fmla="*/ 1924 h 2825"/>
              <a:gd name="T14" fmla="*/ 5340 w 6400"/>
              <a:gd name="T15" fmla="*/ 1947 h 2825"/>
              <a:gd name="T16" fmla="*/ 5123 w 6400"/>
              <a:gd name="T17" fmla="*/ 205 h 2825"/>
              <a:gd name="T18" fmla="*/ 5048 w 6400"/>
              <a:gd name="T19" fmla="*/ 0 h 2825"/>
              <a:gd name="T20" fmla="*/ 4968 w 6400"/>
              <a:gd name="T21" fmla="*/ 245 h 2825"/>
              <a:gd name="T22" fmla="*/ 4784 w 6400"/>
              <a:gd name="T23" fmla="*/ 1873 h 2825"/>
              <a:gd name="T24" fmla="*/ 4298 w 6400"/>
              <a:gd name="T25" fmla="*/ 1545 h 2825"/>
              <a:gd name="T26" fmla="*/ 3955 w 6400"/>
              <a:gd name="T27" fmla="*/ 1692 h 2825"/>
              <a:gd name="T28" fmla="*/ 3868 w 6400"/>
              <a:gd name="T29" fmla="*/ 1677 h 2825"/>
              <a:gd name="T30" fmla="*/ 3833 w 6400"/>
              <a:gd name="T31" fmla="*/ 1679 h 2825"/>
              <a:gd name="T32" fmla="*/ 3181 w 6400"/>
              <a:gd name="T33" fmla="*/ 1262 h 2825"/>
              <a:gd name="T34" fmla="*/ 2727 w 6400"/>
              <a:gd name="T35" fmla="*/ 1422 h 2825"/>
              <a:gd name="T36" fmla="*/ 2205 w 6400"/>
              <a:gd name="T37" fmla="*/ 1218 h 2825"/>
              <a:gd name="T38" fmla="*/ 2041 w 6400"/>
              <a:gd name="T39" fmla="*/ 1236 h 2825"/>
              <a:gd name="T40" fmla="*/ 1241 w 6400"/>
              <a:gd name="T41" fmla="*/ 805 h 2825"/>
              <a:gd name="T42" fmla="*/ 550 w 6400"/>
              <a:gd name="T43" fmla="*/ 1097 h 2825"/>
              <a:gd name="T44" fmla="*/ 454 w 6400"/>
              <a:gd name="T45" fmla="*/ 1090 h 2825"/>
              <a:gd name="T46" fmla="*/ 0 w 6400"/>
              <a:gd name="T47" fmla="*/ 1279 h 2825"/>
              <a:gd name="T48" fmla="*/ 0 w 6400"/>
              <a:gd name="T49" fmla="*/ 2825 h 2825"/>
              <a:gd name="T50" fmla="*/ 4999 w 6400"/>
              <a:gd name="T51" fmla="*/ 2399 h 2825"/>
              <a:gd name="T52" fmla="*/ 4992 w 6400"/>
              <a:gd name="T53" fmla="*/ 2408 h 2825"/>
              <a:gd name="T54" fmla="*/ 4990 w 6400"/>
              <a:gd name="T55" fmla="*/ 2400 h 2825"/>
              <a:gd name="T56" fmla="*/ 4999 w 6400"/>
              <a:gd name="T57" fmla="*/ 2399 h 2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00" h="2825">
                <a:moveTo>
                  <a:pt x="0" y="2825"/>
                </a:moveTo>
                <a:cubicBezTo>
                  <a:pt x="6400" y="2825"/>
                  <a:pt x="6400" y="2825"/>
                  <a:pt x="6400" y="2825"/>
                </a:cubicBezTo>
                <a:cubicBezTo>
                  <a:pt x="6400" y="1297"/>
                  <a:pt x="6400" y="1297"/>
                  <a:pt x="6400" y="1297"/>
                </a:cubicBezTo>
                <a:cubicBezTo>
                  <a:pt x="6212" y="1344"/>
                  <a:pt x="6056" y="1475"/>
                  <a:pt x="5970" y="1649"/>
                </a:cubicBezTo>
                <a:cubicBezTo>
                  <a:pt x="5924" y="1627"/>
                  <a:pt x="5873" y="1614"/>
                  <a:pt x="5818" y="1614"/>
                </a:cubicBezTo>
                <a:cubicBezTo>
                  <a:pt x="5636" y="1614"/>
                  <a:pt x="5487" y="1752"/>
                  <a:pt x="5476" y="1926"/>
                </a:cubicBezTo>
                <a:cubicBezTo>
                  <a:pt x="5466" y="1925"/>
                  <a:pt x="5456" y="1924"/>
                  <a:pt x="5446" y="1924"/>
                </a:cubicBezTo>
                <a:cubicBezTo>
                  <a:pt x="5408" y="1924"/>
                  <a:pt x="5372" y="1932"/>
                  <a:pt x="5340" y="1947"/>
                </a:cubicBezTo>
                <a:cubicBezTo>
                  <a:pt x="5123" y="205"/>
                  <a:pt x="5123" y="205"/>
                  <a:pt x="5123" y="205"/>
                </a:cubicBezTo>
                <a:cubicBezTo>
                  <a:pt x="5048" y="0"/>
                  <a:pt x="5048" y="0"/>
                  <a:pt x="5048" y="0"/>
                </a:cubicBezTo>
                <a:cubicBezTo>
                  <a:pt x="4968" y="245"/>
                  <a:pt x="4968" y="245"/>
                  <a:pt x="4968" y="245"/>
                </a:cubicBezTo>
                <a:cubicBezTo>
                  <a:pt x="4784" y="1873"/>
                  <a:pt x="4784" y="1873"/>
                  <a:pt x="4784" y="1873"/>
                </a:cubicBezTo>
                <a:cubicBezTo>
                  <a:pt x="4690" y="1684"/>
                  <a:pt x="4511" y="1545"/>
                  <a:pt x="4298" y="1545"/>
                </a:cubicBezTo>
                <a:cubicBezTo>
                  <a:pt x="4162" y="1545"/>
                  <a:pt x="4039" y="1602"/>
                  <a:pt x="3955" y="1692"/>
                </a:cubicBezTo>
                <a:cubicBezTo>
                  <a:pt x="3928" y="1682"/>
                  <a:pt x="3898" y="1677"/>
                  <a:pt x="3868" y="1677"/>
                </a:cubicBezTo>
                <a:cubicBezTo>
                  <a:pt x="3856" y="1677"/>
                  <a:pt x="3844" y="1678"/>
                  <a:pt x="3833" y="1679"/>
                </a:cubicBezTo>
                <a:cubicBezTo>
                  <a:pt x="3725" y="1434"/>
                  <a:pt x="3474" y="1262"/>
                  <a:pt x="3181" y="1262"/>
                </a:cubicBezTo>
                <a:cubicBezTo>
                  <a:pt x="3008" y="1262"/>
                  <a:pt x="2850" y="1322"/>
                  <a:pt x="2727" y="1422"/>
                </a:cubicBezTo>
                <a:cubicBezTo>
                  <a:pt x="2588" y="1295"/>
                  <a:pt x="2405" y="1218"/>
                  <a:pt x="2205" y="1218"/>
                </a:cubicBezTo>
                <a:cubicBezTo>
                  <a:pt x="2149" y="1218"/>
                  <a:pt x="2094" y="1224"/>
                  <a:pt x="2041" y="1236"/>
                </a:cubicBezTo>
                <a:cubicBezTo>
                  <a:pt x="1875" y="977"/>
                  <a:pt x="1579" y="805"/>
                  <a:pt x="1241" y="805"/>
                </a:cubicBezTo>
                <a:cubicBezTo>
                  <a:pt x="968" y="805"/>
                  <a:pt x="722" y="917"/>
                  <a:pt x="550" y="1097"/>
                </a:cubicBezTo>
                <a:cubicBezTo>
                  <a:pt x="518" y="1092"/>
                  <a:pt x="486" y="1090"/>
                  <a:pt x="454" y="1090"/>
                </a:cubicBezTo>
                <a:cubicBezTo>
                  <a:pt x="277" y="1090"/>
                  <a:pt x="118" y="1162"/>
                  <a:pt x="0" y="1279"/>
                </a:cubicBezTo>
                <a:lnTo>
                  <a:pt x="0" y="2825"/>
                </a:lnTo>
                <a:close/>
                <a:moveTo>
                  <a:pt x="4999" y="2399"/>
                </a:moveTo>
                <a:cubicBezTo>
                  <a:pt x="4997" y="2402"/>
                  <a:pt x="4994" y="2405"/>
                  <a:pt x="4992" y="2408"/>
                </a:cubicBezTo>
                <a:cubicBezTo>
                  <a:pt x="4991" y="2405"/>
                  <a:pt x="4991" y="2402"/>
                  <a:pt x="4990" y="2400"/>
                </a:cubicBezTo>
                <a:lnTo>
                  <a:pt x="4999" y="2399"/>
                </a:lnTo>
                <a:close/>
              </a:path>
            </a:pathLst>
          </a:custGeom>
          <a:solidFill>
            <a:srgbClr val="FFFFFF">
              <a:alpha val="8000"/>
            </a:srgb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GB" sz="3600" b="0" kern="1200" spc="0" dirty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587" name="Freeform 14"/>
          <p:cNvSpPr>
            <a:spLocks noEditPoints="1"/>
          </p:cNvSpPr>
          <p:nvPr/>
        </p:nvSpPr>
        <p:spPr bwMode="auto">
          <a:xfrm>
            <a:off x="0" y="3241964"/>
            <a:ext cx="24377650" cy="10393890"/>
          </a:xfrm>
          <a:custGeom>
            <a:avLst/>
            <a:gdLst>
              <a:gd name="T0" fmla="*/ 0 w 6400"/>
              <a:gd name="T1" fmla="*/ 2788 h 2788"/>
              <a:gd name="T2" fmla="*/ 6400 w 6400"/>
              <a:gd name="T3" fmla="*/ 2788 h 2788"/>
              <a:gd name="T4" fmla="*/ 6400 w 6400"/>
              <a:gd name="T5" fmla="*/ 1532 h 2788"/>
              <a:gd name="T6" fmla="*/ 5970 w 6400"/>
              <a:gd name="T7" fmla="*/ 1884 h 2788"/>
              <a:gd name="T8" fmla="*/ 5818 w 6400"/>
              <a:gd name="T9" fmla="*/ 1849 h 2788"/>
              <a:gd name="T10" fmla="*/ 5476 w 6400"/>
              <a:gd name="T11" fmla="*/ 2161 h 2788"/>
              <a:gd name="T12" fmla="*/ 5446 w 6400"/>
              <a:gd name="T13" fmla="*/ 2159 h 2788"/>
              <a:gd name="T14" fmla="*/ 5220 w 6400"/>
              <a:gd name="T15" fmla="*/ 2306 h 2788"/>
              <a:gd name="T16" fmla="*/ 5048 w 6400"/>
              <a:gd name="T17" fmla="*/ 0 h 2788"/>
              <a:gd name="T18" fmla="*/ 4864 w 6400"/>
              <a:gd name="T19" fmla="*/ 2233 h 2788"/>
              <a:gd name="T20" fmla="*/ 4701 w 6400"/>
              <a:gd name="T21" fmla="*/ 2159 h 2788"/>
              <a:gd name="T22" fmla="*/ 4666 w 6400"/>
              <a:gd name="T23" fmla="*/ 2162 h 2788"/>
              <a:gd name="T24" fmla="*/ 4298 w 6400"/>
              <a:gd name="T25" fmla="*/ 1865 h 2788"/>
              <a:gd name="T26" fmla="*/ 4032 w 6400"/>
              <a:gd name="T27" fmla="*/ 1973 h 2788"/>
              <a:gd name="T28" fmla="*/ 3868 w 6400"/>
              <a:gd name="T29" fmla="*/ 1912 h 2788"/>
              <a:gd name="T30" fmla="*/ 3794 w 6400"/>
              <a:gd name="T31" fmla="*/ 1923 h 2788"/>
              <a:gd name="T32" fmla="*/ 3181 w 6400"/>
              <a:gd name="T33" fmla="*/ 1535 h 2788"/>
              <a:gd name="T34" fmla="*/ 2656 w 6400"/>
              <a:gd name="T35" fmla="*/ 1782 h 2788"/>
              <a:gd name="T36" fmla="*/ 2205 w 6400"/>
              <a:gd name="T37" fmla="*/ 1595 h 2788"/>
              <a:gd name="T38" fmla="*/ 1980 w 6400"/>
              <a:gd name="T39" fmla="*/ 1636 h 2788"/>
              <a:gd name="T40" fmla="*/ 1241 w 6400"/>
              <a:gd name="T41" fmla="*/ 1170 h 2788"/>
              <a:gd name="T42" fmla="*/ 697 w 6400"/>
              <a:gd name="T43" fmla="*/ 1373 h 2788"/>
              <a:gd name="T44" fmla="*/ 454 w 6400"/>
              <a:gd name="T45" fmla="*/ 1325 h 2788"/>
              <a:gd name="T46" fmla="*/ 0 w 6400"/>
              <a:gd name="T47" fmla="*/ 1514 h 2788"/>
              <a:gd name="T48" fmla="*/ 0 w 6400"/>
              <a:gd name="T49" fmla="*/ 2788 h 2788"/>
              <a:gd name="T50" fmla="*/ 4999 w 6400"/>
              <a:gd name="T51" fmla="*/ 2634 h 2788"/>
              <a:gd name="T52" fmla="*/ 4992 w 6400"/>
              <a:gd name="T53" fmla="*/ 2643 h 2788"/>
              <a:gd name="T54" fmla="*/ 4990 w 6400"/>
              <a:gd name="T55" fmla="*/ 2635 h 2788"/>
              <a:gd name="T56" fmla="*/ 4999 w 6400"/>
              <a:gd name="T57" fmla="*/ 2634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00" h="2788">
                <a:moveTo>
                  <a:pt x="0" y="2788"/>
                </a:moveTo>
                <a:cubicBezTo>
                  <a:pt x="6400" y="2788"/>
                  <a:pt x="6400" y="2788"/>
                  <a:pt x="6400" y="2788"/>
                </a:cubicBezTo>
                <a:cubicBezTo>
                  <a:pt x="6400" y="1532"/>
                  <a:pt x="6400" y="1532"/>
                  <a:pt x="6400" y="1532"/>
                </a:cubicBezTo>
                <a:cubicBezTo>
                  <a:pt x="6212" y="1579"/>
                  <a:pt x="6056" y="1710"/>
                  <a:pt x="5970" y="1884"/>
                </a:cubicBezTo>
                <a:cubicBezTo>
                  <a:pt x="5924" y="1862"/>
                  <a:pt x="5873" y="1849"/>
                  <a:pt x="5818" y="1849"/>
                </a:cubicBezTo>
                <a:cubicBezTo>
                  <a:pt x="5636" y="1849"/>
                  <a:pt x="5487" y="1987"/>
                  <a:pt x="5476" y="2161"/>
                </a:cubicBezTo>
                <a:cubicBezTo>
                  <a:pt x="5466" y="2160"/>
                  <a:pt x="5456" y="2159"/>
                  <a:pt x="5446" y="2159"/>
                </a:cubicBezTo>
                <a:cubicBezTo>
                  <a:pt x="5344" y="2159"/>
                  <a:pt x="5256" y="2220"/>
                  <a:pt x="5220" y="2306"/>
                </a:cubicBezTo>
                <a:cubicBezTo>
                  <a:pt x="5048" y="0"/>
                  <a:pt x="5048" y="0"/>
                  <a:pt x="5048" y="0"/>
                </a:cubicBezTo>
                <a:cubicBezTo>
                  <a:pt x="4864" y="2233"/>
                  <a:pt x="4864" y="2233"/>
                  <a:pt x="4864" y="2233"/>
                </a:cubicBezTo>
                <a:cubicBezTo>
                  <a:pt x="4825" y="2188"/>
                  <a:pt x="4766" y="2159"/>
                  <a:pt x="4701" y="2159"/>
                </a:cubicBezTo>
                <a:cubicBezTo>
                  <a:pt x="4689" y="2159"/>
                  <a:pt x="4677" y="2160"/>
                  <a:pt x="4666" y="2162"/>
                </a:cubicBezTo>
                <a:cubicBezTo>
                  <a:pt x="4634" y="1993"/>
                  <a:pt x="4481" y="1865"/>
                  <a:pt x="4298" y="1865"/>
                </a:cubicBezTo>
                <a:cubicBezTo>
                  <a:pt x="4194" y="1865"/>
                  <a:pt x="4099" y="1907"/>
                  <a:pt x="4032" y="1973"/>
                </a:cubicBezTo>
                <a:cubicBezTo>
                  <a:pt x="3988" y="1935"/>
                  <a:pt x="3931" y="1912"/>
                  <a:pt x="3868" y="1912"/>
                </a:cubicBezTo>
                <a:cubicBezTo>
                  <a:pt x="3842" y="1912"/>
                  <a:pt x="3817" y="1916"/>
                  <a:pt x="3794" y="1923"/>
                </a:cubicBezTo>
                <a:cubicBezTo>
                  <a:pt x="3691" y="1694"/>
                  <a:pt x="3455" y="1535"/>
                  <a:pt x="3181" y="1535"/>
                </a:cubicBezTo>
                <a:cubicBezTo>
                  <a:pt x="2968" y="1535"/>
                  <a:pt x="2778" y="1631"/>
                  <a:pt x="2656" y="1782"/>
                </a:cubicBezTo>
                <a:cubicBezTo>
                  <a:pt x="2539" y="1666"/>
                  <a:pt x="2380" y="1595"/>
                  <a:pt x="2205" y="1595"/>
                </a:cubicBezTo>
                <a:cubicBezTo>
                  <a:pt x="2126" y="1595"/>
                  <a:pt x="2050" y="1610"/>
                  <a:pt x="1980" y="1636"/>
                </a:cubicBezTo>
                <a:cubicBezTo>
                  <a:pt x="1855" y="1362"/>
                  <a:pt x="1571" y="1170"/>
                  <a:pt x="1241" y="1170"/>
                </a:cubicBezTo>
                <a:cubicBezTo>
                  <a:pt x="1032" y="1170"/>
                  <a:pt x="841" y="1247"/>
                  <a:pt x="697" y="1373"/>
                </a:cubicBezTo>
                <a:cubicBezTo>
                  <a:pt x="622" y="1342"/>
                  <a:pt x="540" y="1325"/>
                  <a:pt x="454" y="1325"/>
                </a:cubicBezTo>
                <a:cubicBezTo>
                  <a:pt x="277" y="1325"/>
                  <a:pt x="118" y="1397"/>
                  <a:pt x="0" y="1514"/>
                </a:cubicBezTo>
                <a:lnTo>
                  <a:pt x="0" y="2788"/>
                </a:lnTo>
                <a:close/>
                <a:moveTo>
                  <a:pt x="4999" y="2634"/>
                </a:moveTo>
                <a:cubicBezTo>
                  <a:pt x="4997" y="2637"/>
                  <a:pt x="4994" y="2640"/>
                  <a:pt x="4992" y="2643"/>
                </a:cubicBezTo>
                <a:cubicBezTo>
                  <a:pt x="4991" y="2640"/>
                  <a:pt x="4991" y="2637"/>
                  <a:pt x="4990" y="2635"/>
                </a:cubicBezTo>
                <a:lnTo>
                  <a:pt x="4999" y="26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GB" sz="3600" b="0" kern="1200" spc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65"/>
          <p:cNvGrpSpPr/>
          <p:nvPr/>
        </p:nvGrpSpPr>
        <p:grpSpPr>
          <a:xfrm>
            <a:off x="2868910" y="9490626"/>
            <a:ext cx="2284979" cy="2215097"/>
            <a:chOff x="4986338" y="2357438"/>
            <a:chExt cx="2206625" cy="2205038"/>
          </a:xfrm>
        </p:grpSpPr>
        <p:sp>
          <p:nvSpPr>
            <p:cNvPr id="1048588" name="Freeform 27"/>
            <p:cNvSpPr>
              <a:spLocks noEditPoints="1"/>
            </p:cNvSpPr>
            <p:nvPr/>
          </p:nvSpPr>
          <p:spPr bwMode="auto">
            <a:xfrm>
              <a:off x="4986338" y="2357438"/>
              <a:ext cx="2206625" cy="2205038"/>
            </a:xfrm>
            <a:custGeom>
              <a:avLst/>
              <a:gdLst>
                <a:gd name="T0" fmla="*/ 33 w 715"/>
                <a:gd name="T1" fmla="*/ 138 h 709"/>
                <a:gd name="T2" fmla="*/ 0 w 715"/>
                <a:gd name="T3" fmla="*/ 137 h 709"/>
                <a:gd name="T4" fmla="*/ 0 w 715"/>
                <a:gd name="T5" fmla="*/ 0 h 709"/>
                <a:gd name="T6" fmla="*/ 715 w 715"/>
                <a:gd name="T7" fmla="*/ 0 h 709"/>
                <a:gd name="T8" fmla="*/ 715 w 715"/>
                <a:gd name="T9" fmla="*/ 136 h 709"/>
                <a:gd name="T10" fmla="*/ 686 w 715"/>
                <a:gd name="T11" fmla="*/ 139 h 709"/>
                <a:gd name="T12" fmla="*/ 686 w 715"/>
                <a:gd name="T13" fmla="*/ 589 h 709"/>
                <a:gd name="T14" fmla="*/ 434 w 715"/>
                <a:gd name="T15" fmla="*/ 589 h 709"/>
                <a:gd name="T16" fmla="*/ 432 w 715"/>
                <a:gd name="T17" fmla="*/ 594 h 709"/>
                <a:gd name="T18" fmla="*/ 486 w 715"/>
                <a:gd name="T19" fmla="*/ 648 h 709"/>
                <a:gd name="T20" fmla="*/ 492 w 715"/>
                <a:gd name="T21" fmla="*/ 695 h 709"/>
                <a:gd name="T22" fmla="*/ 445 w 715"/>
                <a:gd name="T23" fmla="*/ 689 h 709"/>
                <a:gd name="T24" fmla="*/ 358 w 715"/>
                <a:gd name="T25" fmla="*/ 602 h 709"/>
                <a:gd name="T26" fmla="*/ 277 w 715"/>
                <a:gd name="T27" fmla="*/ 683 h 709"/>
                <a:gd name="T28" fmla="*/ 264 w 715"/>
                <a:gd name="T29" fmla="*/ 696 h 709"/>
                <a:gd name="T30" fmla="*/ 224 w 715"/>
                <a:gd name="T31" fmla="*/ 696 h 709"/>
                <a:gd name="T32" fmla="*/ 223 w 715"/>
                <a:gd name="T33" fmla="*/ 655 h 709"/>
                <a:gd name="T34" fmla="*/ 270 w 715"/>
                <a:gd name="T35" fmla="*/ 608 h 709"/>
                <a:gd name="T36" fmla="*/ 286 w 715"/>
                <a:gd name="T37" fmla="*/ 590 h 709"/>
                <a:gd name="T38" fmla="*/ 33 w 715"/>
                <a:gd name="T39" fmla="*/ 590 h 709"/>
                <a:gd name="T40" fmla="*/ 33 w 715"/>
                <a:gd name="T41" fmla="*/ 138 h 709"/>
                <a:gd name="T42" fmla="*/ 93 w 715"/>
                <a:gd name="T43" fmla="*/ 138 h 709"/>
                <a:gd name="T44" fmla="*/ 93 w 715"/>
                <a:gd name="T45" fmla="*/ 531 h 709"/>
                <a:gd name="T46" fmla="*/ 626 w 715"/>
                <a:gd name="T47" fmla="*/ 531 h 709"/>
                <a:gd name="T48" fmla="*/ 626 w 715"/>
                <a:gd name="T49" fmla="*/ 138 h 709"/>
                <a:gd name="T50" fmla="*/ 93 w 715"/>
                <a:gd name="T51" fmla="*/ 138 h 709"/>
                <a:gd name="T52" fmla="*/ 658 w 715"/>
                <a:gd name="T53" fmla="*/ 58 h 709"/>
                <a:gd name="T54" fmla="*/ 59 w 715"/>
                <a:gd name="T55" fmla="*/ 58 h 709"/>
                <a:gd name="T56" fmla="*/ 59 w 715"/>
                <a:gd name="T57" fmla="*/ 107 h 709"/>
                <a:gd name="T58" fmla="*/ 658 w 715"/>
                <a:gd name="T59" fmla="*/ 107 h 709"/>
                <a:gd name="T60" fmla="*/ 658 w 715"/>
                <a:gd name="T61" fmla="*/ 5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5" h="709">
                  <a:moveTo>
                    <a:pt x="33" y="138"/>
                  </a:moveTo>
                  <a:cubicBezTo>
                    <a:pt x="20" y="138"/>
                    <a:pt x="11" y="137"/>
                    <a:pt x="0" y="137"/>
                  </a:cubicBezTo>
                  <a:cubicBezTo>
                    <a:pt x="0" y="91"/>
                    <a:pt x="0" y="46"/>
                    <a:pt x="0" y="0"/>
                  </a:cubicBezTo>
                  <a:cubicBezTo>
                    <a:pt x="238" y="0"/>
                    <a:pt x="476" y="0"/>
                    <a:pt x="715" y="0"/>
                  </a:cubicBezTo>
                  <a:cubicBezTo>
                    <a:pt x="715" y="45"/>
                    <a:pt x="715" y="90"/>
                    <a:pt x="715" y="136"/>
                  </a:cubicBezTo>
                  <a:cubicBezTo>
                    <a:pt x="706" y="137"/>
                    <a:pt x="697" y="138"/>
                    <a:pt x="686" y="139"/>
                  </a:cubicBezTo>
                  <a:cubicBezTo>
                    <a:pt x="686" y="289"/>
                    <a:pt x="686" y="438"/>
                    <a:pt x="686" y="589"/>
                  </a:cubicBezTo>
                  <a:cubicBezTo>
                    <a:pt x="601" y="589"/>
                    <a:pt x="518" y="589"/>
                    <a:pt x="434" y="589"/>
                  </a:cubicBezTo>
                  <a:cubicBezTo>
                    <a:pt x="433" y="591"/>
                    <a:pt x="433" y="593"/>
                    <a:pt x="432" y="594"/>
                  </a:cubicBezTo>
                  <a:cubicBezTo>
                    <a:pt x="450" y="612"/>
                    <a:pt x="468" y="630"/>
                    <a:pt x="486" y="648"/>
                  </a:cubicBezTo>
                  <a:cubicBezTo>
                    <a:pt x="503" y="665"/>
                    <a:pt x="505" y="683"/>
                    <a:pt x="492" y="695"/>
                  </a:cubicBezTo>
                  <a:cubicBezTo>
                    <a:pt x="479" y="709"/>
                    <a:pt x="463" y="707"/>
                    <a:pt x="445" y="689"/>
                  </a:cubicBezTo>
                  <a:cubicBezTo>
                    <a:pt x="417" y="661"/>
                    <a:pt x="388" y="632"/>
                    <a:pt x="358" y="602"/>
                  </a:cubicBezTo>
                  <a:cubicBezTo>
                    <a:pt x="330" y="630"/>
                    <a:pt x="303" y="656"/>
                    <a:pt x="277" y="683"/>
                  </a:cubicBezTo>
                  <a:cubicBezTo>
                    <a:pt x="273" y="688"/>
                    <a:pt x="268" y="692"/>
                    <a:pt x="264" y="696"/>
                  </a:cubicBezTo>
                  <a:cubicBezTo>
                    <a:pt x="251" y="707"/>
                    <a:pt x="237" y="707"/>
                    <a:pt x="224" y="696"/>
                  </a:cubicBezTo>
                  <a:cubicBezTo>
                    <a:pt x="212" y="685"/>
                    <a:pt x="211" y="668"/>
                    <a:pt x="223" y="655"/>
                  </a:cubicBezTo>
                  <a:cubicBezTo>
                    <a:pt x="238" y="639"/>
                    <a:pt x="254" y="623"/>
                    <a:pt x="270" y="608"/>
                  </a:cubicBezTo>
                  <a:cubicBezTo>
                    <a:pt x="274" y="603"/>
                    <a:pt x="279" y="598"/>
                    <a:pt x="286" y="590"/>
                  </a:cubicBezTo>
                  <a:cubicBezTo>
                    <a:pt x="200" y="590"/>
                    <a:pt x="117" y="590"/>
                    <a:pt x="33" y="590"/>
                  </a:cubicBezTo>
                  <a:cubicBezTo>
                    <a:pt x="33" y="438"/>
                    <a:pt x="33" y="289"/>
                    <a:pt x="33" y="138"/>
                  </a:cubicBezTo>
                  <a:close/>
                  <a:moveTo>
                    <a:pt x="93" y="138"/>
                  </a:moveTo>
                  <a:cubicBezTo>
                    <a:pt x="93" y="270"/>
                    <a:pt x="93" y="401"/>
                    <a:pt x="93" y="531"/>
                  </a:cubicBezTo>
                  <a:cubicBezTo>
                    <a:pt x="271" y="531"/>
                    <a:pt x="448" y="531"/>
                    <a:pt x="626" y="531"/>
                  </a:cubicBezTo>
                  <a:cubicBezTo>
                    <a:pt x="626" y="400"/>
                    <a:pt x="626" y="270"/>
                    <a:pt x="626" y="138"/>
                  </a:cubicBezTo>
                  <a:cubicBezTo>
                    <a:pt x="448" y="138"/>
                    <a:pt x="271" y="138"/>
                    <a:pt x="93" y="138"/>
                  </a:cubicBezTo>
                  <a:close/>
                  <a:moveTo>
                    <a:pt x="658" y="58"/>
                  </a:moveTo>
                  <a:cubicBezTo>
                    <a:pt x="457" y="58"/>
                    <a:pt x="258" y="58"/>
                    <a:pt x="59" y="58"/>
                  </a:cubicBezTo>
                  <a:cubicBezTo>
                    <a:pt x="59" y="75"/>
                    <a:pt x="59" y="91"/>
                    <a:pt x="59" y="107"/>
                  </a:cubicBezTo>
                  <a:cubicBezTo>
                    <a:pt x="259" y="107"/>
                    <a:pt x="459" y="107"/>
                    <a:pt x="658" y="107"/>
                  </a:cubicBezTo>
                  <a:cubicBezTo>
                    <a:pt x="658" y="90"/>
                    <a:pt x="658" y="75"/>
                    <a:pt x="658" y="5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89" name="Freeform 30"/>
            <p:cNvSpPr/>
            <p:nvPr/>
          </p:nvSpPr>
          <p:spPr bwMode="auto">
            <a:xfrm>
              <a:off x="5621338" y="2882901"/>
              <a:ext cx="842963" cy="998538"/>
            </a:xfrm>
            <a:custGeom>
              <a:avLst/>
              <a:gdLst>
                <a:gd name="T0" fmla="*/ 198 w 273"/>
                <a:gd name="T1" fmla="*/ 103 h 321"/>
                <a:gd name="T2" fmla="*/ 156 w 273"/>
                <a:gd name="T3" fmla="*/ 101 h 321"/>
                <a:gd name="T4" fmla="*/ 215 w 273"/>
                <a:gd name="T5" fmla="*/ 0 h 321"/>
                <a:gd name="T6" fmla="*/ 273 w 273"/>
                <a:gd name="T7" fmla="*/ 102 h 321"/>
                <a:gd name="T8" fmla="*/ 228 w 273"/>
                <a:gd name="T9" fmla="*/ 102 h 321"/>
                <a:gd name="T10" fmla="*/ 5 w 273"/>
                <a:gd name="T11" fmla="*/ 321 h 321"/>
                <a:gd name="T12" fmla="*/ 0 w 273"/>
                <a:gd name="T13" fmla="*/ 292 h 321"/>
                <a:gd name="T14" fmla="*/ 198 w 273"/>
                <a:gd name="T15" fmla="*/ 10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" h="321">
                  <a:moveTo>
                    <a:pt x="198" y="103"/>
                  </a:moveTo>
                  <a:cubicBezTo>
                    <a:pt x="183" y="102"/>
                    <a:pt x="172" y="102"/>
                    <a:pt x="156" y="101"/>
                  </a:cubicBezTo>
                  <a:cubicBezTo>
                    <a:pt x="176" y="66"/>
                    <a:pt x="194" y="34"/>
                    <a:pt x="215" y="0"/>
                  </a:cubicBezTo>
                  <a:cubicBezTo>
                    <a:pt x="234" y="35"/>
                    <a:pt x="253" y="67"/>
                    <a:pt x="273" y="102"/>
                  </a:cubicBezTo>
                  <a:cubicBezTo>
                    <a:pt x="255" y="102"/>
                    <a:pt x="242" y="102"/>
                    <a:pt x="228" y="102"/>
                  </a:cubicBezTo>
                  <a:cubicBezTo>
                    <a:pt x="201" y="223"/>
                    <a:pt x="128" y="296"/>
                    <a:pt x="5" y="321"/>
                  </a:cubicBezTo>
                  <a:cubicBezTo>
                    <a:pt x="3" y="310"/>
                    <a:pt x="2" y="302"/>
                    <a:pt x="0" y="292"/>
                  </a:cubicBezTo>
                  <a:cubicBezTo>
                    <a:pt x="106" y="271"/>
                    <a:pt x="172" y="209"/>
                    <a:pt x="198" y="1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0" name="Freeform 31"/>
            <p:cNvSpPr>
              <a:spLocks noEditPoints="1"/>
            </p:cNvSpPr>
            <p:nvPr/>
          </p:nvSpPr>
          <p:spPr bwMode="auto">
            <a:xfrm>
              <a:off x="6273801" y="3548063"/>
              <a:ext cx="379413" cy="387350"/>
            </a:xfrm>
            <a:custGeom>
              <a:avLst/>
              <a:gdLst>
                <a:gd name="T0" fmla="*/ 123 w 123"/>
                <a:gd name="T1" fmla="*/ 62 h 124"/>
                <a:gd name="T2" fmla="*/ 61 w 123"/>
                <a:gd name="T3" fmla="*/ 124 h 124"/>
                <a:gd name="T4" fmla="*/ 0 w 123"/>
                <a:gd name="T5" fmla="*/ 62 h 124"/>
                <a:gd name="T6" fmla="*/ 62 w 123"/>
                <a:gd name="T7" fmla="*/ 1 h 124"/>
                <a:gd name="T8" fmla="*/ 123 w 123"/>
                <a:gd name="T9" fmla="*/ 62 h 124"/>
                <a:gd name="T10" fmla="*/ 94 w 123"/>
                <a:gd name="T11" fmla="*/ 62 h 124"/>
                <a:gd name="T12" fmla="*/ 61 w 123"/>
                <a:gd name="T13" fmla="*/ 29 h 124"/>
                <a:gd name="T14" fmla="*/ 30 w 123"/>
                <a:gd name="T15" fmla="*/ 62 h 124"/>
                <a:gd name="T16" fmla="*/ 60 w 123"/>
                <a:gd name="T17" fmla="*/ 94 h 124"/>
                <a:gd name="T18" fmla="*/ 94 w 123"/>
                <a:gd name="T19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24">
                  <a:moveTo>
                    <a:pt x="123" y="62"/>
                  </a:moveTo>
                  <a:cubicBezTo>
                    <a:pt x="123" y="96"/>
                    <a:pt x="94" y="124"/>
                    <a:pt x="61" y="124"/>
                  </a:cubicBezTo>
                  <a:cubicBezTo>
                    <a:pt x="27" y="123"/>
                    <a:pt x="0" y="95"/>
                    <a:pt x="0" y="62"/>
                  </a:cubicBezTo>
                  <a:cubicBezTo>
                    <a:pt x="0" y="27"/>
                    <a:pt x="28" y="0"/>
                    <a:pt x="62" y="1"/>
                  </a:cubicBezTo>
                  <a:cubicBezTo>
                    <a:pt x="96" y="1"/>
                    <a:pt x="123" y="28"/>
                    <a:pt x="123" y="62"/>
                  </a:cubicBezTo>
                  <a:close/>
                  <a:moveTo>
                    <a:pt x="94" y="62"/>
                  </a:moveTo>
                  <a:cubicBezTo>
                    <a:pt x="94" y="44"/>
                    <a:pt x="78" y="29"/>
                    <a:pt x="61" y="29"/>
                  </a:cubicBezTo>
                  <a:cubicBezTo>
                    <a:pt x="43" y="30"/>
                    <a:pt x="30" y="44"/>
                    <a:pt x="30" y="62"/>
                  </a:cubicBezTo>
                  <a:cubicBezTo>
                    <a:pt x="29" y="79"/>
                    <a:pt x="43" y="93"/>
                    <a:pt x="60" y="94"/>
                  </a:cubicBezTo>
                  <a:cubicBezTo>
                    <a:pt x="79" y="94"/>
                    <a:pt x="94" y="80"/>
                    <a:pt x="94" y="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1" name="Freeform 32"/>
            <p:cNvSpPr/>
            <p:nvPr/>
          </p:nvSpPr>
          <p:spPr bwMode="auto">
            <a:xfrm>
              <a:off x="5591176" y="3109913"/>
              <a:ext cx="300038" cy="311150"/>
            </a:xfrm>
            <a:custGeom>
              <a:avLst/>
              <a:gdLst>
                <a:gd name="T0" fmla="*/ 27 w 97"/>
                <a:gd name="T1" fmla="*/ 50 h 100"/>
                <a:gd name="T2" fmla="*/ 13 w 97"/>
                <a:gd name="T3" fmla="*/ 35 h 100"/>
                <a:gd name="T4" fmla="*/ 0 w 97"/>
                <a:gd name="T5" fmla="*/ 21 h 100"/>
                <a:gd name="T6" fmla="*/ 21 w 97"/>
                <a:gd name="T7" fmla="*/ 3 h 100"/>
                <a:gd name="T8" fmla="*/ 49 w 97"/>
                <a:gd name="T9" fmla="*/ 28 h 100"/>
                <a:gd name="T10" fmla="*/ 78 w 97"/>
                <a:gd name="T11" fmla="*/ 0 h 100"/>
                <a:gd name="T12" fmla="*/ 97 w 97"/>
                <a:gd name="T13" fmla="*/ 21 h 100"/>
                <a:gd name="T14" fmla="*/ 70 w 97"/>
                <a:gd name="T15" fmla="*/ 50 h 100"/>
                <a:gd name="T16" fmla="*/ 97 w 97"/>
                <a:gd name="T17" fmla="*/ 78 h 100"/>
                <a:gd name="T18" fmla="*/ 76 w 97"/>
                <a:gd name="T19" fmla="*/ 97 h 100"/>
                <a:gd name="T20" fmla="*/ 48 w 97"/>
                <a:gd name="T21" fmla="*/ 71 h 100"/>
                <a:gd name="T22" fmla="*/ 18 w 97"/>
                <a:gd name="T23" fmla="*/ 100 h 100"/>
                <a:gd name="T24" fmla="*/ 2 w 97"/>
                <a:gd name="T25" fmla="*/ 77 h 100"/>
                <a:gd name="T26" fmla="*/ 27 w 97"/>
                <a:gd name="T27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100">
                  <a:moveTo>
                    <a:pt x="27" y="50"/>
                  </a:moveTo>
                  <a:cubicBezTo>
                    <a:pt x="22" y="44"/>
                    <a:pt x="17" y="39"/>
                    <a:pt x="13" y="35"/>
                  </a:cubicBezTo>
                  <a:cubicBezTo>
                    <a:pt x="9" y="30"/>
                    <a:pt x="5" y="26"/>
                    <a:pt x="0" y="21"/>
                  </a:cubicBezTo>
                  <a:cubicBezTo>
                    <a:pt x="7" y="15"/>
                    <a:pt x="13" y="10"/>
                    <a:pt x="21" y="3"/>
                  </a:cubicBezTo>
                  <a:cubicBezTo>
                    <a:pt x="29" y="10"/>
                    <a:pt x="39" y="19"/>
                    <a:pt x="49" y="28"/>
                  </a:cubicBezTo>
                  <a:cubicBezTo>
                    <a:pt x="58" y="19"/>
                    <a:pt x="68" y="10"/>
                    <a:pt x="78" y="0"/>
                  </a:cubicBezTo>
                  <a:cubicBezTo>
                    <a:pt x="85" y="7"/>
                    <a:pt x="90" y="13"/>
                    <a:pt x="97" y="21"/>
                  </a:cubicBezTo>
                  <a:cubicBezTo>
                    <a:pt x="88" y="30"/>
                    <a:pt x="79" y="39"/>
                    <a:pt x="70" y="50"/>
                  </a:cubicBezTo>
                  <a:cubicBezTo>
                    <a:pt x="79" y="59"/>
                    <a:pt x="87" y="68"/>
                    <a:pt x="97" y="78"/>
                  </a:cubicBezTo>
                  <a:cubicBezTo>
                    <a:pt x="90" y="85"/>
                    <a:pt x="83" y="91"/>
                    <a:pt x="76" y="97"/>
                  </a:cubicBezTo>
                  <a:cubicBezTo>
                    <a:pt x="67" y="89"/>
                    <a:pt x="58" y="80"/>
                    <a:pt x="48" y="71"/>
                  </a:cubicBezTo>
                  <a:cubicBezTo>
                    <a:pt x="39" y="80"/>
                    <a:pt x="30" y="89"/>
                    <a:pt x="18" y="100"/>
                  </a:cubicBezTo>
                  <a:cubicBezTo>
                    <a:pt x="13" y="92"/>
                    <a:pt x="8" y="85"/>
                    <a:pt x="2" y="77"/>
                  </a:cubicBezTo>
                  <a:cubicBezTo>
                    <a:pt x="9" y="69"/>
                    <a:pt x="18" y="60"/>
                    <a:pt x="27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0"/>
          <p:cNvGrpSpPr/>
          <p:nvPr/>
        </p:nvGrpSpPr>
        <p:grpSpPr>
          <a:xfrm>
            <a:off x="16237057" y="11837105"/>
            <a:ext cx="1814400" cy="1443272"/>
            <a:chOff x="3665538" y="1665288"/>
            <a:chExt cx="3702050" cy="2944812"/>
          </a:xfrm>
        </p:grpSpPr>
        <p:sp>
          <p:nvSpPr>
            <p:cNvPr id="1048592" name="Freeform 46"/>
            <p:cNvSpPr/>
            <p:nvPr/>
          </p:nvSpPr>
          <p:spPr bwMode="auto">
            <a:xfrm>
              <a:off x="4392613" y="3819525"/>
              <a:ext cx="1006475" cy="790575"/>
            </a:xfrm>
            <a:custGeom>
              <a:avLst/>
              <a:gdLst>
                <a:gd name="T0" fmla="*/ 404 w 806"/>
                <a:gd name="T1" fmla="*/ 628 h 628"/>
                <a:gd name="T2" fmla="*/ 285 w 806"/>
                <a:gd name="T3" fmla="*/ 538 h 628"/>
                <a:gd name="T4" fmla="*/ 13 w 806"/>
                <a:gd name="T5" fmla="*/ 154 h 628"/>
                <a:gd name="T6" fmla="*/ 0 w 806"/>
                <a:gd name="T7" fmla="*/ 135 h 628"/>
                <a:gd name="T8" fmla="*/ 77 w 806"/>
                <a:gd name="T9" fmla="*/ 111 h 628"/>
                <a:gd name="T10" fmla="*/ 410 w 806"/>
                <a:gd name="T11" fmla="*/ 5 h 628"/>
                <a:gd name="T12" fmla="*/ 442 w 806"/>
                <a:gd name="T13" fmla="*/ 15 h 628"/>
                <a:gd name="T14" fmla="*/ 620 w 806"/>
                <a:gd name="T15" fmla="*/ 279 h 628"/>
                <a:gd name="T16" fmla="*/ 756 w 806"/>
                <a:gd name="T17" fmla="*/ 389 h 628"/>
                <a:gd name="T18" fmla="*/ 804 w 806"/>
                <a:gd name="T19" fmla="*/ 464 h 628"/>
                <a:gd name="T20" fmla="*/ 750 w 806"/>
                <a:gd name="T21" fmla="*/ 530 h 628"/>
                <a:gd name="T22" fmla="*/ 465 w 806"/>
                <a:gd name="T23" fmla="*/ 620 h 628"/>
                <a:gd name="T24" fmla="*/ 436 w 806"/>
                <a:gd name="T25" fmla="*/ 628 h 628"/>
                <a:gd name="T26" fmla="*/ 404 w 806"/>
                <a:gd name="T2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6" h="628">
                  <a:moveTo>
                    <a:pt x="404" y="628"/>
                  </a:moveTo>
                  <a:cubicBezTo>
                    <a:pt x="349" y="618"/>
                    <a:pt x="316" y="582"/>
                    <a:pt x="285" y="538"/>
                  </a:cubicBezTo>
                  <a:cubicBezTo>
                    <a:pt x="196" y="409"/>
                    <a:pt x="104" y="282"/>
                    <a:pt x="13" y="154"/>
                  </a:cubicBezTo>
                  <a:cubicBezTo>
                    <a:pt x="9" y="148"/>
                    <a:pt x="5" y="143"/>
                    <a:pt x="0" y="135"/>
                  </a:cubicBezTo>
                  <a:cubicBezTo>
                    <a:pt x="27" y="126"/>
                    <a:pt x="52" y="119"/>
                    <a:pt x="77" y="111"/>
                  </a:cubicBezTo>
                  <a:cubicBezTo>
                    <a:pt x="188" y="75"/>
                    <a:pt x="299" y="41"/>
                    <a:pt x="410" y="5"/>
                  </a:cubicBezTo>
                  <a:cubicBezTo>
                    <a:pt x="425" y="0"/>
                    <a:pt x="433" y="2"/>
                    <a:pt x="442" y="15"/>
                  </a:cubicBezTo>
                  <a:cubicBezTo>
                    <a:pt x="501" y="104"/>
                    <a:pt x="561" y="191"/>
                    <a:pt x="620" y="279"/>
                  </a:cubicBezTo>
                  <a:cubicBezTo>
                    <a:pt x="654" y="329"/>
                    <a:pt x="699" y="366"/>
                    <a:pt x="756" y="389"/>
                  </a:cubicBezTo>
                  <a:cubicBezTo>
                    <a:pt x="790" y="403"/>
                    <a:pt x="806" y="428"/>
                    <a:pt x="804" y="464"/>
                  </a:cubicBezTo>
                  <a:cubicBezTo>
                    <a:pt x="803" y="495"/>
                    <a:pt x="783" y="519"/>
                    <a:pt x="750" y="530"/>
                  </a:cubicBezTo>
                  <a:cubicBezTo>
                    <a:pt x="655" y="560"/>
                    <a:pt x="560" y="590"/>
                    <a:pt x="465" y="620"/>
                  </a:cubicBezTo>
                  <a:cubicBezTo>
                    <a:pt x="455" y="623"/>
                    <a:pt x="446" y="625"/>
                    <a:pt x="436" y="628"/>
                  </a:cubicBezTo>
                  <a:cubicBezTo>
                    <a:pt x="425" y="628"/>
                    <a:pt x="415" y="628"/>
                    <a:pt x="404" y="6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3" name="Freeform 47"/>
            <p:cNvSpPr/>
            <p:nvPr/>
          </p:nvSpPr>
          <p:spPr bwMode="auto">
            <a:xfrm>
              <a:off x="4730750" y="1665288"/>
              <a:ext cx="1763713" cy="2030412"/>
            </a:xfrm>
            <a:custGeom>
              <a:avLst/>
              <a:gdLst>
                <a:gd name="T0" fmla="*/ 0 w 1413"/>
                <a:gd name="T1" fmla="*/ 723 h 1613"/>
                <a:gd name="T2" fmla="*/ 906 w 1413"/>
                <a:gd name="T3" fmla="*/ 0 h 1613"/>
                <a:gd name="T4" fmla="*/ 1413 w 1413"/>
                <a:gd name="T5" fmla="*/ 1613 h 1613"/>
                <a:gd name="T6" fmla="*/ 257 w 1413"/>
                <a:gd name="T7" fmla="*/ 1540 h 1613"/>
                <a:gd name="T8" fmla="*/ 0 w 1413"/>
                <a:gd name="T9" fmla="*/ 723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3" h="1613">
                  <a:moveTo>
                    <a:pt x="0" y="723"/>
                  </a:moveTo>
                  <a:cubicBezTo>
                    <a:pt x="359" y="555"/>
                    <a:pt x="648" y="300"/>
                    <a:pt x="906" y="0"/>
                  </a:cubicBezTo>
                  <a:cubicBezTo>
                    <a:pt x="1075" y="539"/>
                    <a:pt x="1244" y="1074"/>
                    <a:pt x="1413" y="1613"/>
                  </a:cubicBezTo>
                  <a:cubicBezTo>
                    <a:pt x="1031" y="1516"/>
                    <a:pt x="648" y="1473"/>
                    <a:pt x="257" y="1540"/>
                  </a:cubicBezTo>
                  <a:cubicBezTo>
                    <a:pt x="171" y="1267"/>
                    <a:pt x="86" y="996"/>
                    <a:pt x="0" y="7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4" name="Freeform 48"/>
            <p:cNvSpPr/>
            <p:nvPr/>
          </p:nvSpPr>
          <p:spPr bwMode="auto">
            <a:xfrm>
              <a:off x="3665538" y="2630488"/>
              <a:ext cx="1211263" cy="1266825"/>
            </a:xfrm>
            <a:custGeom>
              <a:avLst/>
              <a:gdLst>
                <a:gd name="T0" fmla="*/ 713 w 970"/>
                <a:gd name="T1" fmla="*/ 0 h 1006"/>
                <a:gd name="T2" fmla="*/ 970 w 970"/>
                <a:gd name="T3" fmla="*/ 817 h 1006"/>
                <a:gd name="T4" fmla="*/ 825 w 970"/>
                <a:gd name="T5" fmla="*/ 862 h 1006"/>
                <a:gd name="T6" fmla="*/ 541 w 970"/>
                <a:gd name="T7" fmla="*/ 948 h 1006"/>
                <a:gd name="T8" fmla="*/ 26 w 970"/>
                <a:gd name="T9" fmla="*/ 587 h 1006"/>
                <a:gd name="T10" fmla="*/ 318 w 970"/>
                <a:gd name="T11" fmla="*/ 125 h 1006"/>
                <a:gd name="T12" fmla="*/ 713 w 970"/>
                <a:gd name="T13" fmla="*/ 0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0" h="1006">
                  <a:moveTo>
                    <a:pt x="713" y="0"/>
                  </a:moveTo>
                  <a:cubicBezTo>
                    <a:pt x="799" y="274"/>
                    <a:pt x="884" y="544"/>
                    <a:pt x="970" y="817"/>
                  </a:cubicBezTo>
                  <a:cubicBezTo>
                    <a:pt x="920" y="832"/>
                    <a:pt x="873" y="847"/>
                    <a:pt x="825" y="862"/>
                  </a:cubicBezTo>
                  <a:cubicBezTo>
                    <a:pt x="731" y="891"/>
                    <a:pt x="638" y="926"/>
                    <a:pt x="541" y="948"/>
                  </a:cubicBezTo>
                  <a:cubicBezTo>
                    <a:pt x="297" y="1006"/>
                    <a:pt x="58" y="835"/>
                    <a:pt x="26" y="587"/>
                  </a:cubicBezTo>
                  <a:cubicBezTo>
                    <a:pt x="0" y="381"/>
                    <a:pt x="121" y="190"/>
                    <a:pt x="318" y="125"/>
                  </a:cubicBezTo>
                  <a:cubicBezTo>
                    <a:pt x="449" y="83"/>
                    <a:pt x="580" y="42"/>
                    <a:pt x="7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5" name="Freeform 49"/>
            <p:cNvSpPr/>
            <p:nvPr/>
          </p:nvSpPr>
          <p:spPr bwMode="auto">
            <a:xfrm>
              <a:off x="6461125" y="1676400"/>
              <a:ext cx="906463" cy="1601787"/>
            </a:xfrm>
            <a:custGeom>
              <a:avLst/>
              <a:gdLst>
                <a:gd name="T0" fmla="*/ 487 w 726"/>
                <a:gd name="T1" fmla="*/ 1272 h 1272"/>
                <a:gd name="T2" fmla="*/ 322 w 726"/>
                <a:gd name="T3" fmla="*/ 1185 h 1272"/>
                <a:gd name="T4" fmla="*/ 371 w 726"/>
                <a:gd name="T5" fmla="*/ 609 h 1272"/>
                <a:gd name="T6" fmla="*/ 0 w 726"/>
                <a:gd name="T7" fmla="*/ 166 h 1272"/>
                <a:gd name="T8" fmla="*/ 87 w 726"/>
                <a:gd name="T9" fmla="*/ 0 h 1272"/>
                <a:gd name="T10" fmla="*/ 487 w 726"/>
                <a:gd name="T11" fmla="*/ 1272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" h="1272">
                  <a:moveTo>
                    <a:pt x="487" y="1272"/>
                  </a:moveTo>
                  <a:cubicBezTo>
                    <a:pt x="432" y="1243"/>
                    <a:pt x="378" y="1215"/>
                    <a:pt x="322" y="1185"/>
                  </a:cubicBezTo>
                  <a:cubicBezTo>
                    <a:pt x="414" y="999"/>
                    <a:pt x="434" y="807"/>
                    <a:pt x="371" y="609"/>
                  </a:cubicBezTo>
                  <a:cubicBezTo>
                    <a:pt x="309" y="412"/>
                    <a:pt x="183" y="266"/>
                    <a:pt x="0" y="166"/>
                  </a:cubicBezTo>
                  <a:cubicBezTo>
                    <a:pt x="29" y="110"/>
                    <a:pt x="58" y="55"/>
                    <a:pt x="87" y="0"/>
                  </a:cubicBezTo>
                  <a:cubicBezTo>
                    <a:pt x="559" y="240"/>
                    <a:pt x="726" y="828"/>
                    <a:pt x="487" y="127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6" name="Freeform 50"/>
            <p:cNvSpPr/>
            <p:nvPr/>
          </p:nvSpPr>
          <p:spPr bwMode="auto">
            <a:xfrm>
              <a:off x="6276975" y="2039938"/>
              <a:ext cx="639763" cy="1049337"/>
            </a:xfrm>
            <a:custGeom>
              <a:avLst/>
              <a:gdLst>
                <a:gd name="T0" fmla="*/ 185 w 513"/>
                <a:gd name="T1" fmla="*/ 748 h 833"/>
                <a:gd name="T2" fmla="*/ 214 w 513"/>
                <a:gd name="T3" fmla="*/ 416 h 833"/>
                <a:gd name="T4" fmla="*/ 0 w 513"/>
                <a:gd name="T5" fmla="*/ 161 h 833"/>
                <a:gd name="T6" fmla="*/ 84 w 513"/>
                <a:gd name="T7" fmla="*/ 0 h 833"/>
                <a:gd name="T8" fmla="*/ 347 w 513"/>
                <a:gd name="T9" fmla="*/ 833 h 833"/>
                <a:gd name="T10" fmla="*/ 185 w 513"/>
                <a:gd name="T11" fmla="*/ 748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3" h="833">
                  <a:moveTo>
                    <a:pt x="185" y="748"/>
                  </a:moveTo>
                  <a:cubicBezTo>
                    <a:pt x="239" y="639"/>
                    <a:pt x="250" y="529"/>
                    <a:pt x="214" y="416"/>
                  </a:cubicBezTo>
                  <a:cubicBezTo>
                    <a:pt x="178" y="303"/>
                    <a:pt x="106" y="219"/>
                    <a:pt x="0" y="161"/>
                  </a:cubicBezTo>
                  <a:cubicBezTo>
                    <a:pt x="29" y="107"/>
                    <a:pt x="56" y="53"/>
                    <a:pt x="84" y="0"/>
                  </a:cubicBezTo>
                  <a:cubicBezTo>
                    <a:pt x="375" y="139"/>
                    <a:pt x="513" y="525"/>
                    <a:pt x="347" y="833"/>
                  </a:cubicBezTo>
                  <a:cubicBezTo>
                    <a:pt x="294" y="805"/>
                    <a:pt x="241" y="777"/>
                    <a:pt x="185" y="7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GB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8597" name="ALT BAŞLIK"/>
          <p:cNvSpPr txBox="1">
            <a:spLocks noGrp="1"/>
          </p:cNvSpPr>
          <p:nvPr>
            <p:ph type="subTitle" sz="quarter" idx="1"/>
          </p:nvPr>
        </p:nvSpPr>
        <p:spPr>
          <a:xfrm>
            <a:off x="-230999" y="11860955"/>
            <a:ext cx="9740835" cy="467108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lnSpc>
                <a:spcPct val="120000"/>
              </a:lnSpc>
              <a:defRPr sz="2500" cap="none" spc="0"/>
            </a:lvl1pPr>
          </a:lstStyle>
          <a:p>
            <a:r>
              <a:rPr lang="tr-TR" sz="4800" b="1" dirty="0" smtClean="0"/>
              <a:t>Elektronik Belge Yönetim Sistemi</a:t>
            </a:r>
            <a:endParaRPr sz="4800" b="1" dirty="0"/>
          </a:p>
        </p:txBody>
      </p:sp>
      <p:pic>
        <p:nvPicPr>
          <p:cNvPr id="2097152" name="Artboard 1UEK.png" descr="Artboard 1U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64" y="550464"/>
            <a:ext cx="5447173" cy="2255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" name="Group 33"/>
          <p:cNvGrpSpPr/>
          <p:nvPr/>
        </p:nvGrpSpPr>
        <p:grpSpPr>
          <a:xfrm>
            <a:off x="12871491" y="1369996"/>
            <a:ext cx="10994250" cy="7812351"/>
            <a:chOff x="2244725" y="2692929"/>
            <a:chExt cx="3076575" cy="2457450"/>
          </a:xfrm>
        </p:grpSpPr>
        <p:sp>
          <p:nvSpPr>
            <p:cNvPr id="1048598" name="Freeform 14"/>
            <p:cNvSpPr/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rgbClr val="F5F6F8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599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00" name="Freeform 16"/>
            <p:cNvSpPr/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rgbClr val="F5F6F8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01" name="Freeform 17"/>
            <p:cNvSpPr/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02" name="Freeform 18"/>
            <p:cNvSpPr/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8603" name="Dikdörtgen 4"/>
          <p:cNvSpPr/>
          <p:nvPr/>
        </p:nvSpPr>
        <p:spPr>
          <a:xfrm>
            <a:off x="13306034" y="1740853"/>
            <a:ext cx="10113818" cy="4759956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8604" name="TEŞEKKÜRLER"/>
          <p:cNvSpPr txBox="1">
            <a:spLocks noGrp="1"/>
          </p:cNvSpPr>
          <p:nvPr>
            <p:ph type="ctrTitle"/>
          </p:nvPr>
        </p:nvSpPr>
        <p:spPr>
          <a:xfrm>
            <a:off x="9218943" y="692227"/>
            <a:ext cx="18288000" cy="4775200"/>
          </a:xfrm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r>
              <a:rPr b="1" dirty="0" smtClean="0">
                <a:solidFill>
                  <a:schemeClr val="bg1"/>
                </a:solidFill>
              </a:rPr>
              <a:t>TEŞEKKÜRLER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048605" name="Yuvarlatılmış Dikdörtgen 6"/>
          <p:cNvSpPr/>
          <p:nvPr/>
        </p:nvSpPr>
        <p:spPr>
          <a:xfrm>
            <a:off x="18051457" y="9849005"/>
            <a:ext cx="2009925" cy="21717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8606" name="Yuvarlatılmış Dikdörtgen 7"/>
          <p:cNvSpPr/>
          <p:nvPr/>
        </p:nvSpPr>
        <p:spPr>
          <a:xfrm>
            <a:off x="18371127" y="9131879"/>
            <a:ext cx="1496291" cy="708053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8607" name="TextBox 57"/>
          <p:cNvSpPr txBox="1"/>
          <p:nvPr/>
        </p:nvSpPr>
        <p:spPr>
          <a:xfrm>
            <a:off x="1132741" y="12229483"/>
            <a:ext cx="2273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828800" hangingPunct="1">
              <a:spcBef>
                <a:spcPts val="0"/>
              </a:spcBef>
            </a:pPr>
            <a:r>
              <a:rPr lang="en-GB" sz="3600" b="0" kern="1200" spc="0" dirty="0" smtClean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</a:t>
            </a:r>
            <a:r>
              <a:rPr lang="tr-TR" sz="3600" b="0" kern="1200" spc="0" dirty="0" smtClean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devletarsivleri.gov.tr</a:t>
            </a:r>
            <a:endParaRPr lang="en-GB" sz="3600" b="0" kern="1200" spc="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608" name="Metin kutusu 1"/>
          <p:cNvSpPr txBox="1"/>
          <p:nvPr/>
        </p:nvSpPr>
        <p:spPr>
          <a:xfrm>
            <a:off x="1132741" y="4699329"/>
            <a:ext cx="10340264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  <a:latin typeface="Noto Sans" panose="020B0502040504020204"/>
              </a:rPr>
              <a:t>Devlet Arşivleri  Başkanlığı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TextBox 1"/>
          <p:cNvSpPr txBox="1"/>
          <p:nvPr/>
        </p:nvSpPr>
        <p:spPr>
          <a:xfrm>
            <a:off x="1022496" y="1594188"/>
            <a:ext cx="13327236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Elektronik Belge Yönetim Sistemi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766" name="Dikdörtgen 2"/>
          <p:cNvSpPr/>
          <p:nvPr/>
        </p:nvSpPr>
        <p:spPr>
          <a:xfrm>
            <a:off x="1699465" y="3230968"/>
            <a:ext cx="20726400" cy="33172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3600" b="0" dirty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K</a:t>
            </a:r>
            <a:r>
              <a:rPr lang="tr-TR" sz="3600" b="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amu kurum </a:t>
            </a:r>
            <a:r>
              <a:rPr lang="tr-TR" sz="3600" b="0" dirty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ve kuruluşlarının faaliyetleri sırasında oluşturdukları her türlü belge ve </a:t>
            </a:r>
            <a:r>
              <a:rPr lang="tr-TR" sz="3600" b="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dokümanın yönetilmesini </a:t>
            </a:r>
            <a:r>
              <a:rPr lang="tr-TR" sz="3600" b="0" dirty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ve arşivlenmesini sağlayan </a:t>
            </a:r>
            <a:r>
              <a:rPr lang="tr-TR" sz="3600" b="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yazılımdır.</a:t>
            </a:r>
            <a:endParaRPr lang="tr-TR" sz="3600" b="0" dirty="0">
              <a:solidFill>
                <a:schemeClr val="bg2">
                  <a:lumMod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  <a:p>
            <a:r>
              <a:rPr lang="tr-TR" sz="3600" b="0" dirty="0" smtClean="0">
                <a:latin typeface="Noto Sans" panose="020B0502040504020204"/>
                <a:cs typeface="Times New Roman" panose="02020603050405020304" pitchFamily="18" charset="0"/>
              </a:rPr>
              <a:t>2008/16 </a:t>
            </a:r>
            <a:r>
              <a:rPr lang="tr-TR" sz="3600" b="0" dirty="0">
                <a:latin typeface="Noto Sans" panose="020B0502040504020204"/>
                <a:cs typeface="Times New Roman" panose="02020603050405020304" pitchFamily="18" charset="0"/>
              </a:rPr>
              <a:t>Mülga Başbakanlık genelgesi gereğince TS 13298 Standardına uygun olarak oluşturulmalıdır.</a:t>
            </a:r>
          </a:p>
          <a:p>
            <a:endParaRPr lang="tr-TR" sz="3600" b="0" dirty="0">
              <a:solidFill>
                <a:schemeClr val="bg2">
                  <a:lumMod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</p:txBody>
      </p:sp>
      <p:pic>
        <p:nvPicPr>
          <p:cNvPr id="2097176" name="Picture 4" descr="Desarrollo web - DO IT! Systems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CBAB6"/>
              </a:clrFrom>
              <a:clrTo>
                <a:srgbClr val="2CBAB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17295" y="6548208"/>
            <a:ext cx="6974103" cy="491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7" name="Resim 209717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69676" y="6893168"/>
            <a:ext cx="6014791" cy="43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TextBox 1"/>
          <p:cNvSpPr txBox="1"/>
          <p:nvPr/>
        </p:nvSpPr>
        <p:spPr>
          <a:xfrm>
            <a:off x="1283677" y="1594188"/>
            <a:ext cx="13066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Belge Yönetimi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766" name="Dikdörtgen 2"/>
          <p:cNvSpPr/>
          <p:nvPr/>
        </p:nvSpPr>
        <p:spPr>
          <a:xfrm>
            <a:off x="1699465" y="3230968"/>
            <a:ext cx="20726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tr-TR" sz="3600" b="0" dirty="0">
              <a:solidFill>
                <a:schemeClr val="bg2">
                  <a:lumMod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19" y="4949343"/>
            <a:ext cx="7383793" cy="4922528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647" y="4699680"/>
            <a:ext cx="7280031" cy="4935861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4026878" y="3390469"/>
            <a:ext cx="18041815" cy="187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Elektronik ortam																				Fiziksel Ortam</a:t>
            </a:r>
          </a:p>
          <a:p>
            <a:endParaRPr lang="tr-TR" dirty="0"/>
          </a:p>
        </p:txBody>
      </p:sp>
      <p:sp>
        <p:nvSpPr>
          <p:cNvPr id="19" name="Dikdörtgen 2"/>
          <p:cNvSpPr/>
          <p:nvPr/>
        </p:nvSpPr>
        <p:spPr>
          <a:xfrm>
            <a:off x="0" y="10943915"/>
            <a:ext cx="2441878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3600" b="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/>
                <a:cs typeface="Times New Roman" panose="02020603050405020304" pitchFamily="18" charset="0"/>
              </a:rPr>
              <a:t>Belgenin her iki ortam şartlarında bütüncül bir anlayışla yönetilmesidir.</a:t>
            </a:r>
            <a:endParaRPr lang="tr-TR" sz="3600" b="0" dirty="0">
              <a:solidFill>
                <a:schemeClr val="bg2">
                  <a:lumMod val="25000"/>
                </a:schemeClr>
              </a:solidFill>
              <a:latin typeface="Noto Sans" panose="020B0502040504020204"/>
              <a:cs typeface="Times New Roman" panose="02020603050405020304" pitchFamily="18" charset="0"/>
            </a:endParaRPr>
          </a:p>
        </p:txBody>
      </p:sp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575941739"/>
              </p:ext>
            </p:extLst>
          </p:nvPr>
        </p:nvGraphicFramePr>
        <p:xfrm>
          <a:off x="8899769" y="6337385"/>
          <a:ext cx="5783385" cy="235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13"/>
          <p:cNvGrpSpPr/>
          <p:nvPr/>
        </p:nvGrpSpPr>
        <p:grpSpPr>
          <a:xfrm>
            <a:off x="2405125" y="9978282"/>
            <a:ext cx="20877740" cy="2020150"/>
            <a:chOff x="-4501366" y="2826095"/>
            <a:chExt cx="10326844" cy="1010075"/>
          </a:xfrm>
        </p:grpSpPr>
        <p:sp>
          <p:nvSpPr>
            <p:cNvPr id="1048768" name="Oval 15"/>
            <p:cNvSpPr/>
            <p:nvPr/>
          </p:nvSpPr>
          <p:spPr>
            <a:xfrm>
              <a:off x="5033093" y="2826095"/>
              <a:ext cx="792385" cy="8705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769" name="TextBox 16"/>
            <p:cNvSpPr txBox="1"/>
            <p:nvPr/>
          </p:nvSpPr>
          <p:spPr>
            <a:xfrm>
              <a:off x="-4501366" y="3193550"/>
              <a:ext cx="9403042" cy="6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Kurumlar, standardı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baz alarak belge yönetim sistemlerini en doğru şekilde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kurgulamalıdır.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</p:txBody>
        </p:sp>
        <p:sp>
          <p:nvSpPr>
            <p:cNvPr id="1048770" name="TextBox 17"/>
            <p:cNvSpPr txBox="1"/>
            <p:nvPr/>
          </p:nvSpPr>
          <p:spPr>
            <a:xfrm>
              <a:off x="1043608" y="2832591"/>
              <a:ext cx="385690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3145747" name="Straight Connector 18"/>
            <p:cNvCxnSpPr>
              <a:cxnSpLocks/>
              <a:endCxn id="1048768" idx="2"/>
            </p:cNvCxnSpPr>
            <p:nvPr/>
          </p:nvCxnSpPr>
          <p:spPr>
            <a:xfrm>
              <a:off x="-544532" y="3096114"/>
              <a:ext cx="5577625" cy="3491"/>
            </a:xfrm>
            <a:prstGeom prst="line">
              <a:avLst/>
            </a:prstGeom>
            <a:ln>
              <a:solidFill>
                <a:schemeClr val="accent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20"/>
          <p:cNvGrpSpPr/>
          <p:nvPr/>
        </p:nvGrpSpPr>
        <p:grpSpPr>
          <a:xfrm>
            <a:off x="2373803" y="5078095"/>
            <a:ext cx="20877738" cy="2129268"/>
            <a:chOff x="-4501365" y="2826095"/>
            <a:chExt cx="10438869" cy="1064634"/>
          </a:xfrm>
        </p:grpSpPr>
        <p:sp>
          <p:nvSpPr>
            <p:cNvPr id="1048771" name="Oval 22"/>
            <p:cNvSpPr/>
            <p:nvPr/>
          </p:nvSpPr>
          <p:spPr>
            <a:xfrm>
              <a:off x="5033093" y="2826095"/>
              <a:ext cx="904411" cy="8159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772" name="TextBox 23"/>
            <p:cNvSpPr txBox="1"/>
            <p:nvPr/>
          </p:nvSpPr>
          <p:spPr>
            <a:xfrm>
              <a:off x="-4501365" y="3248109"/>
              <a:ext cx="9395516" cy="6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E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lektronik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belgelerin üretildikleri dönemdeki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hukukî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varlığının korunabilmesi ve sürekli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saklanacakların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kesintisiz olarak erişilebilirliğinin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sağlanması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</p:txBody>
        </p:sp>
        <p:sp>
          <p:nvSpPr>
            <p:cNvPr id="1048773" name="TextBox 24"/>
            <p:cNvSpPr txBox="1"/>
            <p:nvPr/>
          </p:nvSpPr>
          <p:spPr>
            <a:xfrm>
              <a:off x="-186108" y="2832591"/>
              <a:ext cx="5086618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3145748" name="Straight Connector 25"/>
            <p:cNvCxnSpPr>
              <a:cxnSpLocks/>
              <a:endCxn id="1048771" idx="2"/>
            </p:cNvCxnSpPr>
            <p:nvPr/>
          </p:nvCxnSpPr>
          <p:spPr>
            <a:xfrm flipV="1">
              <a:off x="-643406" y="3099605"/>
              <a:ext cx="5676499" cy="9985"/>
            </a:xfrm>
            <a:prstGeom prst="line">
              <a:avLst/>
            </a:prstGeom>
            <a:ln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27"/>
          <p:cNvGrpSpPr/>
          <p:nvPr/>
        </p:nvGrpSpPr>
        <p:grpSpPr>
          <a:xfrm>
            <a:off x="2405125" y="2701281"/>
            <a:ext cx="20846416" cy="2157880"/>
            <a:chOff x="-4485706" y="2826095"/>
            <a:chExt cx="10423208" cy="1078940"/>
          </a:xfrm>
        </p:grpSpPr>
        <p:sp>
          <p:nvSpPr>
            <p:cNvPr id="1048774" name="Oval 29"/>
            <p:cNvSpPr/>
            <p:nvPr/>
          </p:nvSpPr>
          <p:spPr>
            <a:xfrm>
              <a:off x="5033093" y="2826095"/>
              <a:ext cx="904409" cy="8917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775" name="TextBox 30"/>
            <p:cNvSpPr txBox="1"/>
            <p:nvPr/>
          </p:nvSpPr>
          <p:spPr>
            <a:xfrm>
              <a:off x="-4485706" y="3262415"/>
              <a:ext cx="9368642" cy="6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Ü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retilen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elektronik belgelerin niteliğinin korunabilmesi ve arşivlemesinde gerekli standartların </a:t>
              </a:r>
              <a:r>
                <a:rPr lang="tr-TR" b="0" dirty="0" smtClean="0">
                  <a:latin typeface="Noto Sans" panose="020B0502040504020204"/>
                  <a:cs typeface="Times New Roman" panose="02020603050405020304" pitchFamily="18" charset="0"/>
                </a:rPr>
                <a:t>belirlenmesi</a:t>
              </a:r>
              <a:endParaRPr lang="tr-TR" b="0" dirty="0">
                <a:latin typeface="Noto Sans" panose="020B0502040504020204"/>
                <a:cs typeface="Times New Roman" panose="02020603050405020304" pitchFamily="18" charset="0"/>
              </a:endParaRPr>
            </a:p>
          </p:txBody>
        </p:sp>
        <p:sp>
          <p:nvSpPr>
            <p:cNvPr id="1048776" name="TextBox 31"/>
            <p:cNvSpPr txBox="1"/>
            <p:nvPr/>
          </p:nvSpPr>
          <p:spPr>
            <a:xfrm>
              <a:off x="-1704110" y="2832591"/>
              <a:ext cx="660462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3145749" name="Straight Connector 32"/>
            <p:cNvCxnSpPr>
              <a:cxnSpLocks/>
              <a:endCxn id="1048774" idx="2"/>
            </p:cNvCxnSpPr>
            <p:nvPr/>
          </p:nvCxnSpPr>
          <p:spPr>
            <a:xfrm>
              <a:off x="-1836693" y="3099605"/>
              <a:ext cx="6869786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34"/>
          <p:cNvGrpSpPr/>
          <p:nvPr/>
        </p:nvGrpSpPr>
        <p:grpSpPr>
          <a:xfrm>
            <a:off x="2405126" y="7596989"/>
            <a:ext cx="20846416" cy="2259292"/>
            <a:chOff x="-4232037" y="2826095"/>
            <a:chExt cx="10160536" cy="1129646"/>
          </a:xfrm>
        </p:grpSpPr>
        <p:sp>
          <p:nvSpPr>
            <p:cNvPr id="1048777" name="Oval 36"/>
            <p:cNvSpPr/>
            <p:nvPr/>
          </p:nvSpPr>
          <p:spPr>
            <a:xfrm>
              <a:off x="5033093" y="2826095"/>
              <a:ext cx="895406" cy="8711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778" name="TextBox 37"/>
            <p:cNvSpPr txBox="1"/>
            <p:nvPr/>
          </p:nvSpPr>
          <p:spPr>
            <a:xfrm>
              <a:off x="-4232037" y="3313121"/>
              <a:ext cx="9132547" cy="6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EBYS için temel bir kaynak teşkil ettiğinden kurumların yazılımları, kendi yapılarına uygun hale</a:t>
              </a:r>
              <a:r>
                <a:rPr lang="tr-TR" b="0" dirty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 </a:t>
              </a:r>
              <a:r>
                <a:rPr lang="tr-TR" b="0" dirty="0" smtClean="0">
                  <a:solidFill>
                    <a:schemeClr val="tx1"/>
                  </a:solidFill>
                  <a:latin typeface="Noto Sans" panose="020B0502040504020204"/>
                  <a:cs typeface="Times New Roman" panose="02020603050405020304" pitchFamily="18" charset="0"/>
                </a:rPr>
                <a:t>getirmesine  </a:t>
              </a:r>
              <a:r>
                <a:rPr lang="tr-TR" b="0" dirty="0">
                  <a:latin typeface="Noto Sans" panose="020B0502040504020204"/>
                  <a:cs typeface="Times New Roman" panose="02020603050405020304" pitchFamily="18" charset="0"/>
                </a:rPr>
                <a:t>yönelik geliştirmelere de açıktır.</a:t>
              </a:r>
            </a:p>
          </p:txBody>
        </p:sp>
        <p:sp>
          <p:nvSpPr>
            <p:cNvPr id="1048779" name="TextBox 38"/>
            <p:cNvSpPr txBox="1"/>
            <p:nvPr/>
          </p:nvSpPr>
          <p:spPr>
            <a:xfrm>
              <a:off x="-377104" y="2832591"/>
              <a:ext cx="527761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3145750" name="Straight Connector 39"/>
            <p:cNvCxnSpPr>
              <a:cxnSpLocks/>
              <a:endCxn id="1048777" idx="2"/>
            </p:cNvCxnSpPr>
            <p:nvPr/>
          </p:nvCxnSpPr>
          <p:spPr>
            <a:xfrm flipV="1">
              <a:off x="-291139" y="3099605"/>
              <a:ext cx="5324232" cy="1604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178" name="Resim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934" y="947753"/>
            <a:ext cx="2535383" cy="1690255"/>
          </a:xfrm>
          <a:prstGeom prst="rect">
            <a:avLst/>
          </a:prstGeom>
        </p:spPr>
      </p:pic>
      <p:sp>
        <p:nvSpPr>
          <p:cNvPr id="1048780" name="Dikdörtgen 47"/>
          <p:cNvSpPr/>
          <p:nvPr/>
        </p:nvSpPr>
        <p:spPr>
          <a:xfrm>
            <a:off x="1899999" y="1405516"/>
            <a:ext cx="7327128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kern="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/>
                <a:cs typeface="Arial" panose="020B0604020202020204" pitchFamily="34" charset="0"/>
              </a:rPr>
              <a:t>TS 13298 Standardı</a:t>
            </a:r>
            <a:endParaRPr lang="tr-TR" sz="5400" dirty="0">
              <a:solidFill>
                <a:schemeClr val="tx1"/>
              </a:solidFill>
              <a:latin typeface="Noto Sans" panose="020B0502040504020204"/>
            </a:endParaRPr>
          </a:p>
        </p:txBody>
      </p:sp>
      <p:grpSp>
        <p:nvGrpSpPr>
          <p:cNvPr id="173" name="Group 10"/>
          <p:cNvGrpSpPr/>
          <p:nvPr/>
        </p:nvGrpSpPr>
        <p:grpSpPr>
          <a:xfrm>
            <a:off x="21750718" y="5260721"/>
            <a:ext cx="1164537" cy="1256491"/>
            <a:chOff x="5995988" y="2712903"/>
            <a:chExt cx="2457450" cy="2587625"/>
          </a:xfrm>
          <a:solidFill>
            <a:schemeClr val="bg1">
              <a:lumMod val="95000"/>
            </a:schemeClr>
          </a:solidFill>
        </p:grpSpPr>
        <p:sp>
          <p:nvSpPr>
            <p:cNvPr id="1048781" name="Freeform 6"/>
            <p:cNvSpPr/>
            <p:nvPr/>
          </p:nvSpPr>
          <p:spPr bwMode="auto">
            <a:xfrm>
              <a:off x="5995988" y="2712903"/>
              <a:ext cx="2457450" cy="2587625"/>
            </a:xfrm>
            <a:custGeom>
              <a:avLst/>
              <a:gdLst>
                <a:gd name="T0" fmla="*/ 707 w 771"/>
                <a:gd name="T1" fmla="*/ 219 h 812"/>
                <a:gd name="T2" fmla="*/ 760 w 771"/>
                <a:gd name="T3" fmla="*/ 369 h 812"/>
                <a:gd name="T4" fmla="*/ 685 w 771"/>
                <a:gd name="T5" fmla="*/ 634 h 812"/>
                <a:gd name="T6" fmla="*/ 197 w 771"/>
                <a:gd name="T7" fmla="*/ 707 h 812"/>
                <a:gd name="T8" fmla="*/ 97 w 771"/>
                <a:gd name="T9" fmla="*/ 220 h 812"/>
                <a:gd name="T10" fmla="*/ 594 w 771"/>
                <a:gd name="T11" fmla="*/ 106 h 812"/>
                <a:gd name="T12" fmla="*/ 552 w 771"/>
                <a:gd name="T13" fmla="*/ 147 h 812"/>
                <a:gd name="T14" fmla="*/ 509 w 771"/>
                <a:gd name="T15" fmla="*/ 128 h 812"/>
                <a:gd name="T16" fmla="*/ 454 w 771"/>
                <a:gd name="T17" fmla="*/ 113 h 812"/>
                <a:gd name="T18" fmla="*/ 372 w 771"/>
                <a:gd name="T19" fmla="*/ 110 h 812"/>
                <a:gd name="T20" fmla="*/ 241 w 771"/>
                <a:gd name="T21" fmla="*/ 155 h 812"/>
                <a:gd name="T22" fmla="*/ 147 w 771"/>
                <a:gd name="T23" fmla="*/ 249 h 812"/>
                <a:gd name="T24" fmla="*/ 115 w 771"/>
                <a:gd name="T25" fmla="*/ 317 h 812"/>
                <a:gd name="T26" fmla="*/ 103 w 771"/>
                <a:gd name="T27" fmla="*/ 366 h 812"/>
                <a:gd name="T28" fmla="*/ 102 w 771"/>
                <a:gd name="T29" fmla="*/ 450 h 812"/>
                <a:gd name="T30" fmla="*/ 124 w 771"/>
                <a:gd name="T31" fmla="*/ 528 h 812"/>
                <a:gd name="T32" fmla="*/ 209 w 771"/>
                <a:gd name="T33" fmla="*/ 643 h 812"/>
                <a:gd name="T34" fmla="*/ 295 w 771"/>
                <a:gd name="T35" fmla="*/ 694 h 812"/>
                <a:gd name="T36" fmla="*/ 357 w 771"/>
                <a:gd name="T37" fmla="*/ 710 h 812"/>
                <a:gd name="T38" fmla="*/ 439 w 771"/>
                <a:gd name="T39" fmla="*/ 711 h 812"/>
                <a:gd name="T40" fmla="*/ 512 w 771"/>
                <a:gd name="T41" fmla="*/ 693 h 812"/>
                <a:gd name="T42" fmla="*/ 585 w 771"/>
                <a:gd name="T43" fmla="*/ 652 h 812"/>
                <a:gd name="T44" fmla="*/ 644 w 771"/>
                <a:gd name="T45" fmla="*/ 592 h 812"/>
                <a:gd name="T46" fmla="*/ 677 w 771"/>
                <a:gd name="T47" fmla="*/ 536 h 812"/>
                <a:gd name="T48" fmla="*/ 696 w 771"/>
                <a:gd name="T49" fmla="*/ 482 h 812"/>
                <a:gd name="T50" fmla="*/ 704 w 771"/>
                <a:gd name="T51" fmla="*/ 432 h 812"/>
                <a:gd name="T52" fmla="*/ 702 w 771"/>
                <a:gd name="T53" fmla="*/ 374 h 812"/>
                <a:gd name="T54" fmla="*/ 695 w 771"/>
                <a:gd name="T55" fmla="*/ 334 h 812"/>
                <a:gd name="T56" fmla="*/ 666 w 771"/>
                <a:gd name="T57" fmla="*/ 264 h 812"/>
                <a:gd name="T58" fmla="*/ 667 w 771"/>
                <a:gd name="T59" fmla="*/ 258 h 812"/>
                <a:gd name="T60" fmla="*/ 703 w 771"/>
                <a:gd name="T61" fmla="*/ 222 h 812"/>
                <a:gd name="T62" fmla="*/ 707 w 771"/>
                <a:gd name="T63" fmla="*/ 219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1" h="812">
                  <a:moveTo>
                    <a:pt x="707" y="219"/>
                  </a:moveTo>
                  <a:cubicBezTo>
                    <a:pt x="736" y="265"/>
                    <a:pt x="754" y="315"/>
                    <a:pt x="760" y="369"/>
                  </a:cubicBezTo>
                  <a:cubicBezTo>
                    <a:pt x="771" y="467"/>
                    <a:pt x="746" y="557"/>
                    <a:pt x="685" y="634"/>
                  </a:cubicBezTo>
                  <a:cubicBezTo>
                    <a:pt x="561" y="789"/>
                    <a:pt x="347" y="812"/>
                    <a:pt x="197" y="707"/>
                  </a:cubicBezTo>
                  <a:cubicBezTo>
                    <a:pt x="31" y="591"/>
                    <a:pt x="0" y="374"/>
                    <a:pt x="97" y="220"/>
                  </a:cubicBezTo>
                  <a:cubicBezTo>
                    <a:pt x="203" y="52"/>
                    <a:pt x="424" y="0"/>
                    <a:pt x="594" y="106"/>
                  </a:cubicBezTo>
                  <a:cubicBezTo>
                    <a:pt x="580" y="120"/>
                    <a:pt x="566" y="134"/>
                    <a:pt x="552" y="147"/>
                  </a:cubicBezTo>
                  <a:cubicBezTo>
                    <a:pt x="538" y="141"/>
                    <a:pt x="523" y="134"/>
                    <a:pt x="509" y="128"/>
                  </a:cubicBezTo>
                  <a:cubicBezTo>
                    <a:pt x="491" y="121"/>
                    <a:pt x="473" y="116"/>
                    <a:pt x="454" y="113"/>
                  </a:cubicBezTo>
                  <a:cubicBezTo>
                    <a:pt x="427" y="108"/>
                    <a:pt x="399" y="107"/>
                    <a:pt x="372" y="110"/>
                  </a:cubicBezTo>
                  <a:cubicBezTo>
                    <a:pt x="325" y="115"/>
                    <a:pt x="281" y="130"/>
                    <a:pt x="241" y="155"/>
                  </a:cubicBezTo>
                  <a:cubicBezTo>
                    <a:pt x="203" y="179"/>
                    <a:pt x="171" y="211"/>
                    <a:pt x="147" y="249"/>
                  </a:cubicBezTo>
                  <a:cubicBezTo>
                    <a:pt x="134" y="270"/>
                    <a:pt x="123" y="293"/>
                    <a:pt x="115" y="317"/>
                  </a:cubicBezTo>
                  <a:cubicBezTo>
                    <a:pt x="110" y="333"/>
                    <a:pt x="106" y="350"/>
                    <a:pt x="103" y="366"/>
                  </a:cubicBezTo>
                  <a:cubicBezTo>
                    <a:pt x="99" y="394"/>
                    <a:pt x="99" y="422"/>
                    <a:pt x="102" y="450"/>
                  </a:cubicBezTo>
                  <a:cubicBezTo>
                    <a:pt x="105" y="477"/>
                    <a:pt x="113" y="503"/>
                    <a:pt x="124" y="528"/>
                  </a:cubicBezTo>
                  <a:cubicBezTo>
                    <a:pt x="143" y="574"/>
                    <a:pt x="171" y="612"/>
                    <a:pt x="209" y="643"/>
                  </a:cubicBezTo>
                  <a:cubicBezTo>
                    <a:pt x="235" y="665"/>
                    <a:pt x="263" y="682"/>
                    <a:pt x="295" y="694"/>
                  </a:cubicBezTo>
                  <a:cubicBezTo>
                    <a:pt x="315" y="701"/>
                    <a:pt x="336" y="707"/>
                    <a:pt x="357" y="710"/>
                  </a:cubicBezTo>
                  <a:cubicBezTo>
                    <a:pt x="384" y="714"/>
                    <a:pt x="412" y="715"/>
                    <a:pt x="439" y="711"/>
                  </a:cubicBezTo>
                  <a:cubicBezTo>
                    <a:pt x="464" y="708"/>
                    <a:pt x="488" y="702"/>
                    <a:pt x="512" y="693"/>
                  </a:cubicBezTo>
                  <a:cubicBezTo>
                    <a:pt x="538" y="683"/>
                    <a:pt x="563" y="669"/>
                    <a:pt x="585" y="652"/>
                  </a:cubicBezTo>
                  <a:cubicBezTo>
                    <a:pt x="607" y="635"/>
                    <a:pt x="627" y="615"/>
                    <a:pt x="644" y="592"/>
                  </a:cubicBezTo>
                  <a:cubicBezTo>
                    <a:pt x="657" y="575"/>
                    <a:pt x="668" y="556"/>
                    <a:pt x="677" y="536"/>
                  </a:cubicBezTo>
                  <a:cubicBezTo>
                    <a:pt x="686" y="519"/>
                    <a:pt x="692" y="501"/>
                    <a:pt x="696" y="482"/>
                  </a:cubicBezTo>
                  <a:cubicBezTo>
                    <a:pt x="700" y="465"/>
                    <a:pt x="703" y="449"/>
                    <a:pt x="704" y="432"/>
                  </a:cubicBezTo>
                  <a:cubicBezTo>
                    <a:pt x="704" y="413"/>
                    <a:pt x="704" y="393"/>
                    <a:pt x="702" y="374"/>
                  </a:cubicBezTo>
                  <a:cubicBezTo>
                    <a:pt x="701" y="361"/>
                    <a:pt x="698" y="347"/>
                    <a:pt x="695" y="334"/>
                  </a:cubicBezTo>
                  <a:cubicBezTo>
                    <a:pt x="689" y="310"/>
                    <a:pt x="679" y="286"/>
                    <a:pt x="666" y="264"/>
                  </a:cubicBezTo>
                  <a:cubicBezTo>
                    <a:pt x="665" y="262"/>
                    <a:pt x="665" y="260"/>
                    <a:pt x="667" y="258"/>
                  </a:cubicBezTo>
                  <a:cubicBezTo>
                    <a:pt x="680" y="246"/>
                    <a:pt x="691" y="234"/>
                    <a:pt x="703" y="222"/>
                  </a:cubicBezTo>
                  <a:cubicBezTo>
                    <a:pt x="704" y="221"/>
                    <a:pt x="705" y="220"/>
                    <a:pt x="707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8782" name="Freeform 7"/>
            <p:cNvSpPr/>
            <p:nvPr/>
          </p:nvSpPr>
          <p:spPr bwMode="auto">
            <a:xfrm>
              <a:off x="6515101" y="3270116"/>
              <a:ext cx="1450975" cy="1435100"/>
            </a:xfrm>
            <a:custGeom>
              <a:avLst/>
              <a:gdLst>
                <a:gd name="T0" fmla="*/ 350 w 455"/>
                <a:gd name="T1" fmla="*/ 54 h 450"/>
                <a:gd name="T2" fmla="*/ 311 w 455"/>
                <a:gd name="T3" fmla="*/ 93 h 450"/>
                <a:gd name="T4" fmla="*/ 305 w 455"/>
                <a:gd name="T5" fmla="*/ 94 h 450"/>
                <a:gd name="T6" fmla="*/ 262 w 455"/>
                <a:gd name="T7" fmla="*/ 81 h 450"/>
                <a:gd name="T8" fmla="*/ 210 w 455"/>
                <a:gd name="T9" fmla="*/ 82 h 450"/>
                <a:gd name="T10" fmla="*/ 148 w 455"/>
                <a:gd name="T11" fmla="*/ 109 h 450"/>
                <a:gd name="T12" fmla="*/ 103 w 455"/>
                <a:gd name="T13" fmla="*/ 160 h 450"/>
                <a:gd name="T14" fmla="*/ 84 w 455"/>
                <a:gd name="T15" fmla="*/ 216 h 450"/>
                <a:gd name="T16" fmla="*/ 90 w 455"/>
                <a:gd name="T17" fmla="*/ 283 h 450"/>
                <a:gd name="T18" fmla="*/ 154 w 455"/>
                <a:gd name="T19" fmla="*/ 367 h 450"/>
                <a:gd name="T20" fmla="*/ 225 w 455"/>
                <a:gd name="T21" fmla="*/ 392 h 450"/>
                <a:gd name="T22" fmla="*/ 302 w 455"/>
                <a:gd name="T23" fmla="*/ 379 h 450"/>
                <a:gd name="T24" fmla="*/ 364 w 455"/>
                <a:gd name="T25" fmla="*/ 330 h 450"/>
                <a:gd name="T26" fmla="*/ 391 w 455"/>
                <a:gd name="T27" fmla="*/ 273 h 450"/>
                <a:gd name="T28" fmla="*/ 395 w 455"/>
                <a:gd name="T29" fmla="*/ 223 h 450"/>
                <a:gd name="T30" fmla="*/ 380 w 455"/>
                <a:gd name="T31" fmla="*/ 167 h 450"/>
                <a:gd name="T32" fmla="*/ 422 w 455"/>
                <a:gd name="T33" fmla="*/ 125 h 450"/>
                <a:gd name="T34" fmla="*/ 453 w 455"/>
                <a:gd name="T35" fmla="*/ 242 h 450"/>
                <a:gd name="T36" fmla="*/ 418 w 455"/>
                <a:gd name="T37" fmla="*/ 354 h 450"/>
                <a:gd name="T38" fmla="*/ 235 w 455"/>
                <a:gd name="T39" fmla="*/ 450 h 450"/>
                <a:gd name="T40" fmla="*/ 85 w 455"/>
                <a:gd name="T41" fmla="*/ 385 h 450"/>
                <a:gd name="T42" fmla="*/ 95 w 455"/>
                <a:gd name="T43" fmla="*/ 78 h 450"/>
                <a:gd name="T44" fmla="*/ 350 w 455"/>
                <a:gd name="T45" fmla="*/ 5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5" h="450">
                  <a:moveTo>
                    <a:pt x="350" y="54"/>
                  </a:moveTo>
                  <a:cubicBezTo>
                    <a:pt x="337" y="67"/>
                    <a:pt x="324" y="80"/>
                    <a:pt x="311" y="93"/>
                  </a:cubicBezTo>
                  <a:cubicBezTo>
                    <a:pt x="310" y="94"/>
                    <a:pt x="307" y="95"/>
                    <a:pt x="305" y="94"/>
                  </a:cubicBezTo>
                  <a:cubicBezTo>
                    <a:pt x="292" y="87"/>
                    <a:pt x="277" y="83"/>
                    <a:pt x="262" y="81"/>
                  </a:cubicBezTo>
                  <a:cubicBezTo>
                    <a:pt x="244" y="79"/>
                    <a:pt x="227" y="79"/>
                    <a:pt x="210" y="82"/>
                  </a:cubicBezTo>
                  <a:cubicBezTo>
                    <a:pt x="187" y="87"/>
                    <a:pt x="166" y="96"/>
                    <a:pt x="148" y="109"/>
                  </a:cubicBezTo>
                  <a:cubicBezTo>
                    <a:pt x="129" y="123"/>
                    <a:pt x="114" y="140"/>
                    <a:pt x="103" y="160"/>
                  </a:cubicBezTo>
                  <a:cubicBezTo>
                    <a:pt x="93" y="178"/>
                    <a:pt x="87" y="196"/>
                    <a:pt x="84" y="216"/>
                  </a:cubicBezTo>
                  <a:cubicBezTo>
                    <a:pt x="81" y="239"/>
                    <a:pt x="83" y="261"/>
                    <a:pt x="90" y="283"/>
                  </a:cubicBezTo>
                  <a:cubicBezTo>
                    <a:pt x="101" y="319"/>
                    <a:pt x="123" y="347"/>
                    <a:pt x="154" y="367"/>
                  </a:cubicBezTo>
                  <a:cubicBezTo>
                    <a:pt x="176" y="381"/>
                    <a:pt x="199" y="389"/>
                    <a:pt x="225" y="392"/>
                  </a:cubicBezTo>
                  <a:cubicBezTo>
                    <a:pt x="252" y="394"/>
                    <a:pt x="277" y="390"/>
                    <a:pt x="302" y="379"/>
                  </a:cubicBezTo>
                  <a:cubicBezTo>
                    <a:pt x="327" y="368"/>
                    <a:pt x="348" y="352"/>
                    <a:pt x="364" y="330"/>
                  </a:cubicBezTo>
                  <a:cubicBezTo>
                    <a:pt x="377" y="313"/>
                    <a:pt x="386" y="294"/>
                    <a:pt x="391" y="273"/>
                  </a:cubicBezTo>
                  <a:cubicBezTo>
                    <a:pt x="395" y="256"/>
                    <a:pt x="397" y="240"/>
                    <a:pt x="395" y="223"/>
                  </a:cubicBezTo>
                  <a:cubicBezTo>
                    <a:pt x="394" y="204"/>
                    <a:pt x="389" y="185"/>
                    <a:pt x="380" y="167"/>
                  </a:cubicBezTo>
                  <a:cubicBezTo>
                    <a:pt x="394" y="153"/>
                    <a:pt x="408" y="139"/>
                    <a:pt x="422" y="125"/>
                  </a:cubicBezTo>
                  <a:cubicBezTo>
                    <a:pt x="444" y="161"/>
                    <a:pt x="455" y="200"/>
                    <a:pt x="453" y="242"/>
                  </a:cubicBezTo>
                  <a:cubicBezTo>
                    <a:pt x="452" y="283"/>
                    <a:pt x="441" y="320"/>
                    <a:pt x="418" y="354"/>
                  </a:cubicBezTo>
                  <a:cubicBezTo>
                    <a:pt x="374" y="418"/>
                    <a:pt x="312" y="450"/>
                    <a:pt x="235" y="450"/>
                  </a:cubicBezTo>
                  <a:cubicBezTo>
                    <a:pt x="176" y="450"/>
                    <a:pt x="125" y="427"/>
                    <a:pt x="85" y="385"/>
                  </a:cubicBezTo>
                  <a:cubicBezTo>
                    <a:pt x="0" y="295"/>
                    <a:pt x="6" y="160"/>
                    <a:pt x="95" y="78"/>
                  </a:cubicBezTo>
                  <a:cubicBezTo>
                    <a:pt x="179" y="0"/>
                    <a:pt x="293" y="14"/>
                    <a:pt x="350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8783" name="Freeform 8"/>
            <p:cNvSpPr/>
            <p:nvPr/>
          </p:nvSpPr>
          <p:spPr bwMode="auto">
            <a:xfrm>
              <a:off x="7040563" y="2874828"/>
              <a:ext cx="1381125" cy="1384300"/>
            </a:xfrm>
            <a:custGeom>
              <a:avLst/>
              <a:gdLst>
                <a:gd name="T0" fmla="*/ 363 w 433"/>
                <a:gd name="T1" fmla="*/ 0 h 434"/>
                <a:gd name="T2" fmla="*/ 363 w 433"/>
                <a:gd name="T3" fmla="*/ 71 h 434"/>
                <a:gd name="T4" fmla="*/ 432 w 433"/>
                <a:gd name="T5" fmla="*/ 71 h 434"/>
                <a:gd name="T6" fmla="*/ 433 w 433"/>
                <a:gd name="T7" fmla="*/ 73 h 434"/>
                <a:gd name="T8" fmla="*/ 408 w 433"/>
                <a:gd name="T9" fmla="*/ 98 h 434"/>
                <a:gd name="T10" fmla="*/ 303 w 433"/>
                <a:gd name="T11" fmla="*/ 203 h 434"/>
                <a:gd name="T12" fmla="*/ 292 w 433"/>
                <a:gd name="T13" fmla="*/ 207 h 434"/>
                <a:gd name="T14" fmla="*/ 262 w 433"/>
                <a:gd name="T15" fmla="*/ 208 h 434"/>
                <a:gd name="T16" fmla="*/ 255 w 433"/>
                <a:gd name="T17" fmla="*/ 210 h 434"/>
                <a:gd name="T18" fmla="*/ 176 w 433"/>
                <a:gd name="T19" fmla="*/ 289 h 434"/>
                <a:gd name="T20" fmla="*/ 141 w 433"/>
                <a:gd name="T21" fmla="*/ 325 h 434"/>
                <a:gd name="T22" fmla="*/ 140 w 433"/>
                <a:gd name="T23" fmla="*/ 330 h 434"/>
                <a:gd name="T24" fmla="*/ 146 w 433"/>
                <a:gd name="T25" fmla="*/ 354 h 434"/>
                <a:gd name="T26" fmla="*/ 121 w 433"/>
                <a:gd name="T27" fmla="*/ 415 h 434"/>
                <a:gd name="T28" fmla="*/ 67 w 433"/>
                <a:gd name="T29" fmla="*/ 432 h 434"/>
                <a:gd name="T30" fmla="*/ 12 w 433"/>
                <a:gd name="T31" fmla="*/ 397 h 434"/>
                <a:gd name="T32" fmla="*/ 4 w 433"/>
                <a:gd name="T33" fmla="*/ 342 h 434"/>
                <a:gd name="T34" fmla="*/ 46 w 433"/>
                <a:gd name="T35" fmla="*/ 294 h 434"/>
                <a:gd name="T36" fmla="*/ 105 w 433"/>
                <a:gd name="T37" fmla="*/ 295 h 434"/>
                <a:gd name="T38" fmla="*/ 110 w 433"/>
                <a:gd name="T39" fmla="*/ 293 h 434"/>
                <a:gd name="T40" fmla="*/ 191 w 433"/>
                <a:gd name="T41" fmla="*/ 213 h 434"/>
                <a:gd name="T42" fmla="*/ 223 w 433"/>
                <a:gd name="T43" fmla="*/ 181 h 434"/>
                <a:gd name="T44" fmla="*/ 227 w 433"/>
                <a:gd name="T45" fmla="*/ 171 h 434"/>
                <a:gd name="T46" fmla="*/ 227 w 433"/>
                <a:gd name="T47" fmla="*/ 143 h 434"/>
                <a:gd name="T48" fmla="*/ 231 w 433"/>
                <a:gd name="T49" fmla="*/ 131 h 434"/>
                <a:gd name="T50" fmla="*/ 360 w 433"/>
                <a:gd name="T51" fmla="*/ 3 h 434"/>
                <a:gd name="T52" fmla="*/ 363 w 433"/>
                <a:gd name="T5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3" h="434">
                  <a:moveTo>
                    <a:pt x="363" y="0"/>
                  </a:moveTo>
                  <a:cubicBezTo>
                    <a:pt x="363" y="24"/>
                    <a:pt x="363" y="47"/>
                    <a:pt x="363" y="71"/>
                  </a:cubicBezTo>
                  <a:cubicBezTo>
                    <a:pt x="386" y="71"/>
                    <a:pt x="409" y="71"/>
                    <a:pt x="432" y="71"/>
                  </a:cubicBezTo>
                  <a:cubicBezTo>
                    <a:pt x="432" y="72"/>
                    <a:pt x="432" y="73"/>
                    <a:pt x="433" y="73"/>
                  </a:cubicBezTo>
                  <a:cubicBezTo>
                    <a:pt x="424" y="81"/>
                    <a:pt x="416" y="90"/>
                    <a:pt x="408" y="98"/>
                  </a:cubicBezTo>
                  <a:cubicBezTo>
                    <a:pt x="373" y="133"/>
                    <a:pt x="338" y="168"/>
                    <a:pt x="303" y="203"/>
                  </a:cubicBezTo>
                  <a:cubicBezTo>
                    <a:pt x="300" y="206"/>
                    <a:pt x="297" y="208"/>
                    <a:pt x="292" y="207"/>
                  </a:cubicBezTo>
                  <a:cubicBezTo>
                    <a:pt x="282" y="207"/>
                    <a:pt x="272" y="207"/>
                    <a:pt x="262" y="208"/>
                  </a:cubicBezTo>
                  <a:cubicBezTo>
                    <a:pt x="260" y="208"/>
                    <a:pt x="256" y="209"/>
                    <a:pt x="255" y="210"/>
                  </a:cubicBezTo>
                  <a:cubicBezTo>
                    <a:pt x="228" y="237"/>
                    <a:pt x="202" y="263"/>
                    <a:pt x="176" y="289"/>
                  </a:cubicBezTo>
                  <a:cubicBezTo>
                    <a:pt x="164" y="301"/>
                    <a:pt x="152" y="313"/>
                    <a:pt x="141" y="325"/>
                  </a:cubicBezTo>
                  <a:cubicBezTo>
                    <a:pt x="140" y="326"/>
                    <a:pt x="139" y="328"/>
                    <a:pt x="140" y="330"/>
                  </a:cubicBezTo>
                  <a:cubicBezTo>
                    <a:pt x="143" y="338"/>
                    <a:pt x="145" y="346"/>
                    <a:pt x="146" y="354"/>
                  </a:cubicBezTo>
                  <a:cubicBezTo>
                    <a:pt x="148" y="379"/>
                    <a:pt x="139" y="399"/>
                    <a:pt x="121" y="415"/>
                  </a:cubicBezTo>
                  <a:cubicBezTo>
                    <a:pt x="105" y="428"/>
                    <a:pt x="87" y="434"/>
                    <a:pt x="67" y="432"/>
                  </a:cubicBezTo>
                  <a:cubicBezTo>
                    <a:pt x="43" y="429"/>
                    <a:pt x="25" y="417"/>
                    <a:pt x="12" y="397"/>
                  </a:cubicBezTo>
                  <a:cubicBezTo>
                    <a:pt x="2" y="380"/>
                    <a:pt x="0" y="361"/>
                    <a:pt x="4" y="342"/>
                  </a:cubicBezTo>
                  <a:cubicBezTo>
                    <a:pt x="10" y="320"/>
                    <a:pt x="24" y="303"/>
                    <a:pt x="46" y="294"/>
                  </a:cubicBezTo>
                  <a:cubicBezTo>
                    <a:pt x="66" y="285"/>
                    <a:pt x="86" y="286"/>
                    <a:pt x="105" y="295"/>
                  </a:cubicBezTo>
                  <a:cubicBezTo>
                    <a:pt x="107" y="295"/>
                    <a:pt x="109" y="294"/>
                    <a:pt x="110" y="293"/>
                  </a:cubicBezTo>
                  <a:cubicBezTo>
                    <a:pt x="137" y="267"/>
                    <a:pt x="164" y="240"/>
                    <a:pt x="191" y="213"/>
                  </a:cubicBezTo>
                  <a:cubicBezTo>
                    <a:pt x="202" y="202"/>
                    <a:pt x="212" y="191"/>
                    <a:pt x="223" y="181"/>
                  </a:cubicBezTo>
                  <a:cubicBezTo>
                    <a:pt x="226" y="178"/>
                    <a:pt x="227" y="175"/>
                    <a:pt x="227" y="171"/>
                  </a:cubicBezTo>
                  <a:cubicBezTo>
                    <a:pt x="227" y="162"/>
                    <a:pt x="227" y="152"/>
                    <a:pt x="227" y="143"/>
                  </a:cubicBezTo>
                  <a:cubicBezTo>
                    <a:pt x="226" y="138"/>
                    <a:pt x="228" y="135"/>
                    <a:pt x="231" y="131"/>
                  </a:cubicBezTo>
                  <a:cubicBezTo>
                    <a:pt x="274" y="88"/>
                    <a:pt x="317" y="45"/>
                    <a:pt x="360" y="3"/>
                  </a:cubicBezTo>
                  <a:cubicBezTo>
                    <a:pt x="361" y="2"/>
                    <a:pt x="362" y="1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8784" name="Freeform 5"/>
          <p:cNvSpPr>
            <a:spLocks noEditPoints="1"/>
          </p:cNvSpPr>
          <p:nvPr/>
        </p:nvSpPr>
        <p:spPr bwMode="auto">
          <a:xfrm>
            <a:off x="21915265" y="10316380"/>
            <a:ext cx="1076265" cy="1064866"/>
          </a:xfrm>
          <a:custGeom>
            <a:avLst/>
            <a:gdLst>
              <a:gd name="T0" fmla="*/ 548 w 567"/>
              <a:gd name="T1" fmla="*/ 239 h 571"/>
              <a:gd name="T2" fmla="*/ 495 w 567"/>
              <a:gd name="T3" fmla="*/ 210 h 571"/>
              <a:gd name="T4" fmla="*/ 485 w 567"/>
              <a:gd name="T5" fmla="*/ 162 h 571"/>
              <a:gd name="T6" fmla="*/ 506 w 567"/>
              <a:gd name="T7" fmla="*/ 119 h 571"/>
              <a:gd name="T8" fmla="*/ 465 w 567"/>
              <a:gd name="T9" fmla="*/ 66 h 571"/>
              <a:gd name="T10" fmla="*/ 409 w 567"/>
              <a:gd name="T11" fmla="*/ 79 h 571"/>
              <a:gd name="T12" fmla="*/ 355 w 567"/>
              <a:gd name="T13" fmla="*/ 71 h 571"/>
              <a:gd name="T14" fmla="*/ 330 w 567"/>
              <a:gd name="T15" fmla="*/ 19 h 571"/>
              <a:gd name="T16" fmla="*/ 258 w 567"/>
              <a:gd name="T17" fmla="*/ 1 h 571"/>
              <a:gd name="T18" fmla="*/ 227 w 567"/>
              <a:gd name="T19" fmla="*/ 53 h 571"/>
              <a:gd name="T20" fmla="*/ 186 w 567"/>
              <a:gd name="T21" fmla="*/ 83 h 571"/>
              <a:gd name="T22" fmla="*/ 128 w 567"/>
              <a:gd name="T23" fmla="*/ 64 h 571"/>
              <a:gd name="T24" fmla="*/ 66 w 567"/>
              <a:gd name="T25" fmla="*/ 104 h 571"/>
              <a:gd name="T26" fmla="*/ 81 w 567"/>
              <a:gd name="T27" fmla="*/ 159 h 571"/>
              <a:gd name="T28" fmla="*/ 71 w 567"/>
              <a:gd name="T29" fmla="*/ 214 h 571"/>
              <a:gd name="T30" fmla="*/ 20 w 567"/>
              <a:gd name="T31" fmla="*/ 239 h 571"/>
              <a:gd name="T32" fmla="*/ 2 w 567"/>
              <a:gd name="T33" fmla="*/ 312 h 571"/>
              <a:gd name="T34" fmla="*/ 50 w 567"/>
              <a:gd name="T35" fmla="*/ 341 h 571"/>
              <a:gd name="T36" fmla="*/ 82 w 567"/>
              <a:gd name="T37" fmla="*/ 387 h 571"/>
              <a:gd name="T38" fmla="*/ 82 w 567"/>
              <a:gd name="T39" fmla="*/ 408 h 571"/>
              <a:gd name="T40" fmla="*/ 68 w 567"/>
              <a:gd name="T41" fmla="*/ 470 h 571"/>
              <a:gd name="T42" fmla="*/ 103 w 567"/>
              <a:gd name="T43" fmla="*/ 505 h 571"/>
              <a:gd name="T44" fmla="*/ 153 w 567"/>
              <a:gd name="T45" fmla="*/ 494 h 571"/>
              <a:gd name="T46" fmla="*/ 210 w 567"/>
              <a:gd name="T47" fmla="*/ 500 h 571"/>
              <a:gd name="T48" fmla="*/ 238 w 567"/>
              <a:gd name="T49" fmla="*/ 551 h 571"/>
              <a:gd name="T50" fmla="*/ 273 w 567"/>
              <a:gd name="T51" fmla="*/ 571 h 571"/>
              <a:gd name="T52" fmla="*/ 330 w 567"/>
              <a:gd name="T53" fmla="*/ 551 h 571"/>
              <a:gd name="T54" fmla="*/ 356 w 567"/>
              <a:gd name="T55" fmla="*/ 501 h 571"/>
              <a:gd name="T56" fmla="*/ 405 w 567"/>
              <a:gd name="T57" fmla="*/ 489 h 571"/>
              <a:gd name="T58" fmla="*/ 452 w 567"/>
              <a:gd name="T59" fmla="*/ 509 h 571"/>
              <a:gd name="T60" fmla="*/ 501 w 567"/>
              <a:gd name="T61" fmla="*/ 468 h 571"/>
              <a:gd name="T62" fmla="*/ 490 w 567"/>
              <a:gd name="T63" fmla="*/ 417 h 571"/>
              <a:gd name="T64" fmla="*/ 495 w 567"/>
              <a:gd name="T65" fmla="*/ 364 h 571"/>
              <a:gd name="T66" fmla="*/ 548 w 567"/>
              <a:gd name="T67" fmla="*/ 331 h 571"/>
              <a:gd name="T68" fmla="*/ 567 w 567"/>
              <a:gd name="T69" fmla="*/ 275 h 571"/>
              <a:gd name="T70" fmla="*/ 285 w 567"/>
              <a:gd name="T71" fmla="*/ 355 h 571"/>
              <a:gd name="T72" fmla="*/ 285 w 567"/>
              <a:gd name="T73" fmla="*/ 215 h 571"/>
              <a:gd name="T74" fmla="*/ 285 w 567"/>
              <a:gd name="T75" fmla="*/ 35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67" h="571">
                <a:moveTo>
                  <a:pt x="565" y="260"/>
                </a:moveTo>
                <a:cubicBezTo>
                  <a:pt x="566" y="250"/>
                  <a:pt x="557" y="241"/>
                  <a:pt x="548" y="239"/>
                </a:cubicBezTo>
                <a:cubicBezTo>
                  <a:pt x="537" y="236"/>
                  <a:pt x="526" y="232"/>
                  <a:pt x="515" y="229"/>
                </a:cubicBezTo>
                <a:cubicBezTo>
                  <a:pt x="506" y="227"/>
                  <a:pt x="499" y="219"/>
                  <a:pt x="495" y="210"/>
                </a:cubicBezTo>
                <a:cubicBezTo>
                  <a:pt x="492" y="202"/>
                  <a:pt x="489" y="193"/>
                  <a:pt x="486" y="186"/>
                </a:cubicBezTo>
                <a:cubicBezTo>
                  <a:pt x="480" y="177"/>
                  <a:pt x="480" y="170"/>
                  <a:pt x="485" y="162"/>
                </a:cubicBezTo>
                <a:cubicBezTo>
                  <a:pt x="490" y="153"/>
                  <a:pt x="495" y="145"/>
                  <a:pt x="499" y="137"/>
                </a:cubicBezTo>
                <a:cubicBezTo>
                  <a:pt x="502" y="131"/>
                  <a:pt x="506" y="126"/>
                  <a:pt x="506" y="119"/>
                </a:cubicBezTo>
                <a:cubicBezTo>
                  <a:pt x="507" y="106"/>
                  <a:pt x="499" y="98"/>
                  <a:pt x="492" y="91"/>
                </a:cubicBezTo>
                <a:cubicBezTo>
                  <a:pt x="484" y="82"/>
                  <a:pt x="474" y="74"/>
                  <a:pt x="465" y="66"/>
                </a:cubicBezTo>
                <a:cubicBezTo>
                  <a:pt x="457" y="60"/>
                  <a:pt x="449" y="59"/>
                  <a:pt x="440" y="63"/>
                </a:cubicBezTo>
                <a:cubicBezTo>
                  <a:pt x="430" y="68"/>
                  <a:pt x="420" y="74"/>
                  <a:pt x="409" y="79"/>
                </a:cubicBezTo>
                <a:cubicBezTo>
                  <a:pt x="401" y="84"/>
                  <a:pt x="392" y="86"/>
                  <a:pt x="383" y="83"/>
                </a:cubicBezTo>
                <a:cubicBezTo>
                  <a:pt x="373" y="79"/>
                  <a:pt x="363" y="75"/>
                  <a:pt x="355" y="71"/>
                </a:cubicBezTo>
                <a:cubicBezTo>
                  <a:pt x="348" y="67"/>
                  <a:pt x="342" y="61"/>
                  <a:pt x="340" y="54"/>
                </a:cubicBezTo>
                <a:cubicBezTo>
                  <a:pt x="336" y="42"/>
                  <a:pt x="333" y="30"/>
                  <a:pt x="330" y="19"/>
                </a:cubicBezTo>
                <a:cubicBezTo>
                  <a:pt x="327" y="11"/>
                  <a:pt x="318" y="2"/>
                  <a:pt x="310" y="1"/>
                </a:cubicBezTo>
                <a:cubicBezTo>
                  <a:pt x="293" y="0"/>
                  <a:pt x="276" y="0"/>
                  <a:pt x="258" y="1"/>
                </a:cubicBezTo>
                <a:cubicBezTo>
                  <a:pt x="249" y="2"/>
                  <a:pt x="240" y="9"/>
                  <a:pt x="238" y="18"/>
                </a:cubicBezTo>
                <a:cubicBezTo>
                  <a:pt x="234" y="30"/>
                  <a:pt x="231" y="42"/>
                  <a:pt x="227" y="53"/>
                </a:cubicBezTo>
                <a:cubicBezTo>
                  <a:pt x="225" y="61"/>
                  <a:pt x="219" y="68"/>
                  <a:pt x="212" y="71"/>
                </a:cubicBezTo>
                <a:cubicBezTo>
                  <a:pt x="204" y="75"/>
                  <a:pt x="195" y="79"/>
                  <a:pt x="186" y="83"/>
                </a:cubicBezTo>
                <a:cubicBezTo>
                  <a:pt x="177" y="86"/>
                  <a:pt x="167" y="85"/>
                  <a:pt x="159" y="81"/>
                </a:cubicBezTo>
                <a:cubicBezTo>
                  <a:pt x="149" y="76"/>
                  <a:pt x="138" y="69"/>
                  <a:pt x="128" y="64"/>
                </a:cubicBezTo>
                <a:cubicBezTo>
                  <a:pt x="120" y="60"/>
                  <a:pt x="110" y="60"/>
                  <a:pt x="103" y="66"/>
                </a:cubicBezTo>
                <a:cubicBezTo>
                  <a:pt x="89" y="77"/>
                  <a:pt x="76" y="89"/>
                  <a:pt x="66" y="104"/>
                </a:cubicBezTo>
                <a:cubicBezTo>
                  <a:pt x="60" y="111"/>
                  <a:pt x="60" y="120"/>
                  <a:pt x="64" y="129"/>
                </a:cubicBezTo>
                <a:cubicBezTo>
                  <a:pt x="69" y="139"/>
                  <a:pt x="75" y="149"/>
                  <a:pt x="81" y="159"/>
                </a:cubicBezTo>
                <a:cubicBezTo>
                  <a:pt x="85" y="167"/>
                  <a:pt x="86" y="176"/>
                  <a:pt x="83" y="184"/>
                </a:cubicBezTo>
                <a:cubicBezTo>
                  <a:pt x="79" y="193"/>
                  <a:pt x="75" y="204"/>
                  <a:pt x="71" y="214"/>
                </a:cubicBezTo>
                <a:cubicBezTo>
                  <a:pt x="67" y="221"/>
                  <a:pt x="62" y="226"/>
                  <a:pt x="54" y="229"/>
                </a:cubicBezTo>
                <a:cubicBezTo>
                  <a:pt x="43" y="233"/>
                  <a:pt x="32" y="236"/>
                  <a:pt x="20" y="239"/>
                </a:cubicBezTo>
                <a:cubicBezTo>
                  <a:pt x="11" y="241"/>
                  <a:pt x="3" y="249"/>
                  <a:pt x="1" y="260"/>
                </a:cubicBezTo>
                <a:cubicBezTo>
                  <a:pt x="0" y="277"/>
                  <a:pt x="1" y="295"/>
                  <a:pt x="2" y="312"/>
                </a:cubicBezTo>
                <a:cubicBezTo>
                  <a:pt x="3" y="322"/>
                  <a:pt x="10" y="328"/>
                  <a:pt x="18" y="331"/>
                </a:cubicBezTo>
                <a:cubicBezTo>
                  <a:pt x="29" y="335"/>
                  <a:pt x="39" y="338"/>
                  <a:pt x="50" y="341"/>
                </a:cubicBezTo>
                <a:cubicBezTo>
                  <a:pt x="60" y="344"/>
                  <a:pt x="67" y="350"/>
                  <a:pt x="71" y="360"/>
                </a:cubicBezTo>
                <a:cubicBezTo>
                  <a:pt x="75" y="369"/>
                  <a:pt x="79" y="378"/>
                  <a:pt x="82" y="387"/>
                </a:cubicBezTo>
                <a:cubicBezTo>
                  <a:pt x="84" y="391"/>
                  <a:pt x="88" y="395"/>
                  <a:pt x="85" y="400"/>
                </a:cubicBezTo>
                <a:cubicBezTo>
                  <a:pt x="85" y="403"/>
                  <a:pt x="84" y="405"/>
                  <a:pt x="82" y="408"/>
                </a:cubicBezTo>
                <a:cubicBezTo>
                  <a:pt x="77" y="419"/>
                  <a:pt x="71" y="429"/>
                  <a:pt x="65" y="440"/>
                </a:cubicBezTo>
                <a:cubicBezTo>
                  <a:pt x="60" y="452"/>
                  <a:pt x="60" y="461"/>
                  <a:pt x="68" y="470"/>
                </a:cubicBezTo>
                <a:cubicBezTo>
                  <a:pt x="75" y="477"/>
                  <a:pt x="81" y="484"/>
                  <a:pt x="87" y="490"/>
                </a:cubicBezTo>
                <a:cubicBezTo>
                  <a:pt x="93" y="495"/>
                  <a:pt x="97" y="500"/>
                  <a:pt x="103" y="505"/>
                </a:cubicBezTo>
                <a:cubicBezTo>
                  <a:pt x="110" y="512"/>
                  <a:pt x="119" y="511"/>
                  <a:pt x="127" y="508"/>
                </a:cubicBezTo>
                <a:cubicBezTo>
                  <a:pt x="136" y="503"/>
                  <a:pt x="145" y="498"/>
                  <a:pt x="153" y="494"/>
                </a:cubicBezTo>
                <a:cubicBezTo>
                  <a:pt x="163" y="487"/>
                  <a:pt x="173" y="485"/>
                  <a:pt x="184" y="489"/>
                </a:cubicBezTo>
                <a:cubicBezTo>
                  <a:pt x="193" y="493"/>
                  <a:pt x="201" y="496"/>
                  <a:pt x="210" y="500"/>
                </a:cubicBezTo>
                <a:cubicBezTo>
                  <a:pt x="218" y="503"/>
                  <a:pt x="225" y="509"/>
                  <a:pt x="229" y="518"/>
                </a:cubicBezTo>
                <a:cubicBezTo>
                  <a:pt x="232" y="529"/>
                  <a:pt x="235" y="540"/>
                  <a:pt x="238" y="551"/>
                </a:cubicBezTo>
                <a:cubicBezTo>
                  <a:pt x="240" y="559"/>
                  <a:pt x="244" y="565"/>
                  <a:pt x="252" y="568"/>
                </a:cubicBezTo>
                <a:cubicBezTo>
                  <a:pt x="259" y="570"/>
                  <a:pt x="266" y="570"/>
                  <a:pt x="273" y="571"/>
                </a:cubicBezTo>
                <a:cubicBezTo>
                  <a:pt x="285" y="571"/>
                  <a:pt x="298" y="569"/>
                  <a:pt x="310" y="569"/>
                </a:cubicBezTo>
                <a:cubicBezTo>
                  <a:pt x="319" y="569"/>
                  <a:pt x="328" y="559"/>
                  <a:pt x="330" y="551"/>
                </a:cubicBezTo>
                <a:cubicBezTo>
                  <a:pt x="332" y="541"/>
                  <a:pt x="336" y="530"/>
                  <a:pt x="339" y="520"/>
                </a:cubicBezTo>
                <a:cubicBezTo>
                  <a:pt x="342" y="512"/>
                  <a:pt x="348" y="505"/>
                  <a:pt x="356" y="501"/>
                </a:cubicBezTo>
                <a:cubicBezTo>
                  <a:pt x="365" y="497"/>
                  <a:pt x="374" y="494"/>
                  <a:pt x="383" y="490"/>
                </a:cubicBezTo>
                <a:cubicBezTo>
                  <a:pt x="390" y="486"/>
                  <a:pt x="398" y="486"/>
                  <a:pt x="405" y="489"/>
                </a:cubicBezTo>
                <a:cubicBezTo>
                  <a:pt x="414" y="493"/>
                  <a:pt x="422" y="498"/>
                  <a:pt x="430" y="502"/>
                </a:cubicBezTo>
                <a:cubicBezTo>
                  <a:pt x="437" y="505"/>
                  <a:pt x="444" y="511"/>
                  <a:pt x="452" y="509"/>
                </a:cubicBezTo>
                <a:cubicBezTo>
                  <a:pt x="457" y="509"/>
                  <a:pt x="462" y="507"/>
                  <a:pt x="466" y="504"/>
                </a:cubicBezTo>
                <a:cubicBezTo>
                  <a:pt x="479" y="493"/>
                  <a:pt x="490" y="481"/>
                  <a:pt x="501" y="468"/>
                </a:cubicBezTo>
                <a:cubicBezTo>
                  <a:pt x="508" y="460"/>
                  <a:pt x="508" y="452"/>
                  <a:pt x="504" y="442"/>
                </a:cubicBezTo>
                <a:cubicBezTo>
                  <a:pt x="499" y="434"/>
                  <a:pt x="495" y="425"/>
                  <a:pt x="490" y="417"/>
                </a:cubicBezTo>
                <a:cubicBezTo>
                  <a:pt x="483" y="405"/>
                  <a:pt x="482" y="393"/>
                  <a:pt x="488" y="380"/>
                </a:cubicBezTo>
                <a:cubicBezTo>
                  <a:pt x="490" y="376"/>
                  <a:pt x="493" y="371"/>
                  <a:pt x="495" y="364"/>
                </a:cubicBezTo>
                <a:cubicBezTo>
                  <a:pt x="499" y="354"/>
                  <a:pt x="504" y="345"/>
                  <a:pt x="515" y="341"/>
                </a:cubicBezTo>
                <a:cubicBezTo>
                  <a:pt x="526" y="338"/>
                  <a:pt x="537" y="334"/>
                  <a:pt x="548" y="331"/>
                </a:cubicBezTo>
                <a:cubicBezTo>
                  <a:pt x="556" y="329"/>
                  <a:pt x="565" y="320"/>
                  <a:pt x="565" y="312"/>
                </a:cubicBezTo>
                <a:cubicBezTo>
                  <a:pt x="566" y="300"/>
                  <a:pt x="567" y="287"/>
                  <a:pt x="567" y="275"/>
                </a:cubicBezTo>
                <a:cubicBezTo>
                  <a:pt x="567" y="269"/>
                  <a:pt x="565" y="264"/>
                  <a:pt x="565" y="260"/>
                </a:cubicBezTo>
                <a:close/>
                <a:moveTo>
                  <a:pt x="285" y="355"/>
                </a:moveTo>
                <a:cubicBezTo>
                  <a:pt x="246" y="355"/>
                  <a:pt x="215" y="324"/>
                  <a:pt x="215" y="285"/>
                </a:cubicBezTo>
                <a:cubicBezTo>
                  <a:pt x="215" y="246"/>
                  <a:pt x="246" y="215"/>
                  <a:pt x="285" y="215"/>
                </a:cubicBezTo>
                <a:cubicBezTo>
                  <a:pt x="324" y="215"/>
                  <a:pt x="355" y="246"/>
                  <a:pt x="355" y="285"/>
                </a:cubicBezTo>
                <a:cubicBezTo>
                  <a:pt x="355" y="324"/>
                  <a:pt x="324" y="355"/>
                  <a:pt x="285" y="3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>
              <a:spcBef>
                <a:spcPts val="0"/>
              </a:spcBef>
            </a:pPr>
            <a:endParaRPr lang="en-US" sz="3600" b="0" kern="1200" spc="0" dirty="0">
              <a:solidFill>
                <a:srgbClr val="282F39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97179" name="Resim 5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827397" y="2891044"/>
            <a:ext cx="1133834" cy="1365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80" name="Picture 4" descr="Development Icon #59144 - Free Icons Library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</a:blip>
          <a:srcRect/>
          <a:stretch>
            <a:fillRect/>
          </a:stretch>
        </p:blipFill>
        <p:spPr bwMode="auto">
          <a:xfrm>
            <a:off x="21629258" y="7889905"/>
            <a:ext cx="1362272" cy="136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TextBox 1"/>
          <p:cNvSpPr txBox="1"/>
          <p:nvPr/>
        </p:nvSpPr>
        <p:spPr>
          <a:xfrm>
            <a:off x="1937870" y="1146350"/>
            <a:ext cx="901416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Neden EBYS ?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5" name="Group 45"/>
          <p:cNvGrpSpPr/>
          <p:nvPr/>
        </p:nvGrpSpPr>
        <p:grpSpPr>
          <a:xfrm>
            <a:off x="13504330" y="3095455"/>
            <a:ext cx="1587654" cy="3702323"/>
            <a:chOff x="8859899" y="859031"/>
            <a:chExt cx="1587654" cy="3440192"/>
          </a:xfrm>
        </p:grpSpPr>
        <p:sp>
          <p:nvSpPr>
            <p:cNvPr id="1048786" name="Oval 229"/>
            <p:cNvSpPr/>
            <p:nvPr/>
          </p:nvSpPr>
          <p:spPr>
            <a:xfrm>
              <a:off x="9391650" y="1496240"/>
              <a:ext cx="541298" cy="541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6" name="Group 43"/>
            <p:cNvGrpSpPr/>
            <p:nvPr/>
          </p:nvGrpSpPr>
          <p:grpSpPr>
            <a:xfrm>
              <a:off x="8859899" y="859031"/>
              <a:ext cx="1587654" cy="3440192"/>
              <a:chOff x="8842424" y="765249"/>
              <a:chExt cx="1587654" cy="3440192"/>
            </a:xfrm>
          </p:grpSpPr>
          <p:sp>
            <p:nvSpPr>
              <p:cNvPr id="1048787" name="Oval 237"/>
              <p:cNvSpPr/>
              <p:nvPr/>
            </p:nvSpPr>
            <p:spPr>
              <a:xfrm>
                <a:off x="9332100" y="3120897"/>
                <a:ext cx="543331" cy="75986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7" name="Group 20"/>
              <p:cNvGrpSpPr/>
              <p:nvPr/>
            </p:nvGrpSpPr>
            <p:grpSpPr>
              <a:xfrm>
                <a:off x="8842424" y="765249"/>
                <a:ext cx="1587654" cy="3440192"/>
                <a:chOff x="9490633" y="1499448"/>
                <a:chExt cx="1270458" cy="3028167"/>
              </a:xfrm>
            </p:grpSpPr>
            <p:sp>
              <p:nvSpPr>
                <p:cNvPr id="1048788" name="Freeform 5"/>
                <p:cNvSpPr>
                  <a:spLocks noEditPoints="1"/>
                </p:cNvSpPr>
                <p:nvPr/>
              </p:nvSpPr>
              <p:spPr bwMode="auto">
                <a:xfrm>
                  <a:off x="9730649" y="1907294"/>
                  <a:ext cx="822910" cy="1768535"/>
                </a:xfrm>
                <a:custGeom>
                  <a:avLst/>
                  <a:gdLst>
                    <a:gd name="T0" fmla="*/ 39 w 233"/>
                    <a:gd name="T1" fmla="*/ 495 h 500"/>
                    <a:gd name="T2" fmla="*/ 32 w 233"/>
                    <a:gd name="T3" fmla="*/ 475 h 500"/>
                    <a:gd name="T4" fmla="*/ 10 w 233"/>
                    <a:gd name="T5" fmla="*/ 385 h 500"/>
                    <a:gd name="T6" fmla="*/ 1 w 233"/>
                    <a:gd name="T7" fmla="*/ 262 h 500"/>
                    <a:gd name="T8" fmla="*/ 14 w 233"/>
                    <a:gd name="T9" fmla="*/ 133 h 500"/>
                    <a:gd name="T10" fmla="*/ 43 w 233"/>
                    <a:gd name="T11" fmla="*/ 30 h 500"/>
                    <a:gd name="T12" fmla="*/ 53 w 233"/>
                    <a:gd name="T13" fmla="*/ 4 h 500"/>
                    <a:gd name="T14" fmla="*/ 59 w 233"/>
                    <a:gd name="T15" fmla="*/ 0 h 500"/>
                    <a:gd name="T16" fmla="*/ 157 w 233"/>
                    <a:gd name="T17" fmla="*/ 3 h 500"/>
                    <a:gd name="T18" fmla="*/ 183 w 233"/>
                    <a:gd name="T19" fmla="*/ 3 h 500"/>
                    <a:gd name="T20" fmla="*/ 190 w 233"/>
                    <a:gd name="T21" fmla="*/ 8 h 500"/>
                    <a:gd name="T22" fmla="*/ 226 w 233"/>
                    <a:gd name="T23" fmla="*/ 170 h 500"/>
                    <a:gd name="T24" fmla="*/ 215 w 233"/>
                    <a:gd name="T25" fmla="*/ 378 h 500"/>
                    <a:gd name="T26" fmla="*/ 179 w 233"/>
                    <a:gd name="T27" fmla="*/ 497 h 500"/>
                    <a:gd name="T28" fmla="*/ 174 w 233"/>
                    <a:gd name="T29" fmla="*/ 500 h 500"/>
                    <a:gd name="T30" fmla="*/ 90 w 233"/>
                    <a:gd name="T31" fmla="*/ 497 h 500"/>
                    <a:gd name="T32" fmla="*/ 44 w 233"/>
                    <a:gd name="T33" fmla="*/ 496 h 500"/>
                    <a:gd name="T34" fmla="*/ 39 w 233"/>
                    <a:gd name="T35" fmla="*/ 495 h 500"/>
                    <a:gd name="T36" fmla="*/ 148 w 233"/>
                    <a:gd name="T37" fmla="*/ 145 h 500"/>
                    <a:gd name="T38" fmla="*/ 154 w 233"/>
                    <a:gd name="T39" fmla="*/ 80 h 500"/>
                    <a:gd name="T40" fmla="*/ 90 w 233"/>
                    <a:gd name="T41" fmla="*/ 74 h 500"/>
                    <a:gd name="T42" fmla="*/ 83 w 233"/>
                    <a:gd name="T43" fmla="*/ 139 h 500"/>
                    <a:gd name="T44" fmla="*/ 148 w 233"/>
                    <a:gd name="T45" fmla="*/ 145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33" h="500">
                      <a:moveTo>
                        <a:pt x="39" y="495"/>
                      </a:moveTo>
                      <a:cubicBezTo>
                        <a:pt x="36" y="488"/>
                        <a:pt x="34" y="481"/>
                        <a:pt x="32" y="475"/>
                      </a:cubicBezTo>
                      <a:cubicBezTo>
                        <a:pt x="22" y="445"/>
                        <a:pt x="15" y="415"/>
                        <a:pt x="10" y="385"/>
                      </a:cubicBezTo>
                      <a:cubicBezTo>
                        <a:pt x="3" y="344"/>
                        <a:pt x="0" y="303"/>
                        <a:pt x="1" y="262"/>
                      </a:cubicBezTo>
                      <a:cubicBezTo>
                        <a:pt x="1" y="219"/>
                        <a:pt x="5" y="176"/>
                        <a:pt x="14" y="133"/>
                      </a:cubicBezTo>
                      <a:cubicBezTo>
                        <a:pt x="20" y="98"/>
                        <a:pt x="30" y="63"/>
                        <a:pt x="43" y="30"/>
                      </a:cubicBezTo>
                      <a:cubicBezTo>
                        <a:pt x="46" y="21"/>
                        <a:pt x="49" y="13"/>
                        <a:pt x="53" y="4"/>
                      </a:cubicBezTo>
                      <a:cubicBezTo>
                        <a:pt x="54" y="1"/>
                        <a:pt x="55" y="0"/>
                        <a:pt x="59" y="0"/>
                      </a:cubicBezTo>
                      <a:cubicBezTo>
                        <a:pt x="91" y="1"/>
                        <a:pt x="124" y="2"/>
                        <a:pt x="157" y="3"/>
                      </a:cubicBezTo>
                      <a:cubicBezTo>
                        <a:pt x="165" y="3"/>
                        <a:pt x="174" y="3"/>
                        <a:pt x="183" y="3"/>
                      </a:cubicBezTo>
                      <a:cubicBezTo>
                        <a:pt x="186" y="3"/>
                        <a:pt x="188" y="4"/>
                        <a:pt x="190" y="8"/>
                      </a:cubicBezTo>
                      <a:cubicBezTo>
                        <a:pt x="210" y="60"/>
                        <a:pt x="221" y="115"/>
                        <a:pt x="226" y="170"/>
                      </a:cubicBezTo>
                      <a:cubicBezTo>
                        <a:pt x="233" y="240"/>
                        <a:pt x="229" y="309"/>
                        <a:pt x="215" y="378"/>
                      </a:cubicBezTo>
                      <a:cubicBezTo>
                        <a:pt x="207" y="419"/>
                        <a:pt x="195" y="459"/>
                        <a:pt x="179" y="497"/>
                      </a:cubicBezTo>
                      <a:cubicBezTo>
                        <a:pt x="178" y="498"/>
                        <a:pt x="176" y="500"/>
                        <a:pt x="174" y="500"/>
                      </a:cubicBezTo>
                      <a:cubicBezTo>
                        <a:pt x="146" y="499"/>
                        <a:pt x="118" y="498"/>
                        <a:pt x="90" y="497"/>
                      </a:cubicBezTo>
                      <a:cubicBezTo>
                        <a:pt x="75" y="497"/>
                        <a:pt x="59" y="497"/>
                        <a:pt x="44" y="496"/>
                      </a:cubicBezTo>
                      <a:cubicBezTo>
                        <a:pt x="42" y="496"/>
                        <a:pt x="40" y="496"/>
                        <a:pt x="39" y="495"/>
                      </a:cubicBezTo>
                      <a:close/>
                      <a:moveTo>
                        <a:pt x="148" y="145"/>
                      </a:moveTo>
                      <a:cubicBezTo>
                        <a:pt x="168" y="129"/>
                        <a:pt x="171" y="100"/>
                        <a:pt x="154" y="80"/>
                      </a:cubicBezTo>
                      <a:cubicBezTo>
                        <a:pt x="139" y="61"/>
                        <a:pt x="109" y="58"/>
                        <a:pt x="90" y="74"/>
                      </a:cubicBezTo>
                      <a:cubicBezTo>
                        <a:pt x="70" y="90"/>
                        <a:pt x="67" y="119"/>
                        <a:pt x="83" y="139"/>
                      </a:cubicBezTo>
                      <a:cubicBezTo>
                        <a:pt x="99" y="159"/>
                        <a:pt x="128" y="161"/>
                        <a:pt x="148" y="1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1048789" name="Freeform 6"/>
                <p:cNvSpPr/>
                <p:nvPr/>
              </p:nvSpPr>
              <p:spPr bwMode="auto">
                <a:xfrm>
                  <a:off x="10439867" y="3109176"/>
                  <a:ext cx="321224" cy="927579"/>
                </a:xfrm>
                <a:custGeom>
                  <a:avLst/>
                  <a:gdLst>
                    <a:gd name="T0" fmla="*/ 38 w 91"/>
                    <a:gd name="T1" fmla="*/ 0 h 262"/>
                    <a:gd name="T2" fmla="*/ 53 w 91"/>
                    <a:gd name="T3" fmla="*/ 12 h 262"/>
                    <a:gd name="T4" fmla="*/ 83 w 91"/>
                    <a:gd name="T5" fmla="*/ 36 h 262"/>
                    <a:gd name="T6" fmla="*/ 89 w 91"/>
                    <a:gd name="T7" fmla="*/ 42 h 262"/>
                    <a:gd name="T8" fmla="*/ 90 w 91"/>
                    <a:gd name="T9" fmla="*/ 47 h 262"/>
                    <a:gd name="T10" fmla="*/ 71 w 91"/>
                    <a:gd name="T11" fmla="*/ 164 h 262"/>
                    <a:gd name="T12" fmla="*/ 57 w 91"/>
                    <a:gd name="T13" fmla="*/ 256 h 262"/>
                    <a:gd name="T14" fmla="*/ 55 w 91"/>
                    <a:gd name="T15" fmla="*/ 262 h 262"/>
                    <a:gd name="T16" fmla="*/ 49 w 91"/>
                    <a:gd name="T17" fmla="*/ 248 h 262"/>
                    <a:gd name="T18" fmla="*/ 23 w 91"/>
                    <a:gd name="T19" fmla="*/ 194 h 262"/>
                    <a:gd name="T20" fmla="*/ 5 w 91"/>
                    <a:gd name="T21" fmla="*/ 157 h 262"/>
                    <a:gd name="T22" fmla="*/ 4 w 91"/>
                    <a:gd name="T23" fmla="*/ 134 h 262"/>
                    <a:gd name="T24" fmla="*/ 37 w 91"/>
                    <a:gd name="T25" fmla="*/ 4 h 262"/>
                    <a:gd name="T26" fmla="*/ 38 w 91"/>
                    <a:gd name="T27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1" h="262">
                      <a:moveTo>
                        <a:pt x="38" y="0"/>
                      </a:moveTo>
                      <a:cubicBezTo>
                        <a:pt x="43" y="4"/>
                        <a:pt x="48" y="8"/>
                        <a:pt x="53" y="12"/>
                      </a:cubicBezTo>
                      <a:cubicBezTo>
                        <a:pt x="63" y="20"/>
                        <a:pt x="73" y="28"/>
                        <a:pt x="83" y="36"/>
                      </a:cubicBezTo>
                      <a:cubicBezTo>
                        <a:pt x="85" y="38"/>
                        <a:pt x="88" y="40"/>
                        <a:pt x="89" y="42"/>
                      </a:cubicBezTo>
                      <a:cubicBezTo>
                        <a:pt x="90" y="43"/>
                        <a:pt x="91" y="46"/>
                        <a:pt x="90" y="47"/>
                      </a:cubicBezTo>
                      <a:cubicBezTo>
                        <a:pt x="84" y="86"/>
                        <a:pt x="78" y="125"/>
                        <a:pt x="71" y="164"/>
                      </a:cubicBezTo>
                      <a:cubicBezTo>
                        <a:pt x="66" y="195"/>
                        <a:pt x="61" y="225"/>
                        <a:pt x="57" y="256"/>
                      </a:cubicBezTo>
                      <a:cubicBezTo>
                        <a:pt x="56" y="258"/>
                        <a:pt x="56" y="259"/>
                        <a:pt x="55" y="262"/>
                      </a:cubicBezTo>
                      <a:cubicBezTo>
                        <a:pt x="53" y="257"/>
                        <a:pt x="51" y="252"/>
                        <a:pt x="49" y="248"/>
                      </a:cubicBezTo>
                      <a:cubicBezTo>
                        <a:pt x="40" y="230"/>
                        <a:pt x="32" y="212"/>
                        <a:pt x="23" y="194"/>
                      </a:cubicBezTo>
                      <a:cubicBezTo>
                        <a:pt x="17" y="182"/>
                        <a:pt x="12" y="169"/>
                        <a:pt x="5" y="157"/>
                      </a:cubicBezTo>
                      <a:cubicBezTo>
                        <a:pt x="0" y="149"/>
                        <a:pt x="1" y="142"/>
                        <a:pt x="4" y="134"/>
                      </a:cubicBezTo>
                      <a:cubicBezTo>
                        <a:pt x="20" y="92"/>
                        <a:pt x="30" y="48"/>
                        <a:pt x="37" y="4"/>
                      </a:cubicBezTo>
                      <a:cubicBezTo>
                        <a:pt x="37" y="3"/>
                        <a:pt x="37" y="2"/>
                        <a:pt x="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1048790" name="Freeform 7"/>
                <p:cNvSpPr/>
                <p:nvPr/>
              </p:nvSpPr>
              <p:spPr bwMode="auto">
                <a:xfrm>
                  <a:off x="9490633" y="3087521"/>
                  <a:ext cx="295959" cy="913142"/>
                </a:xfrm>
                <a:custGeom>
                  <a:avLst/>
                  <a:gdLst>
                    <a:gd name="T0" fmla="*/ 55 w 84"/>
                    <a:gd name="T1" fmla="*/ 0 h 258"/>
                    <a:gd name="T2" fmla="*/ 59 w 84"/>
                    <a:gd name="T3" fmla="*/ 34 h 258"/>
                    <a:gd name="T4" fmla="*/ 76 w 84"/>
                    <a:gd name="T5" fmla="*/ 117 h 258"/>
                    <a:gd name="T6" fmla="*/ 84 w 84"/>
                    <a:gd name="T7" fmla="*/ 145 h 258"/>
                    <a:gd name="T8" fmla="*/ 83 w 84"/>
                    <a:gd name="T9" fmla="*/ 149 h 258"/>
                    <a:gd name="T10" fmla="*/ 55 w 84"/>
                    <a:gd name="T11" fmla="*/ 201 h 258"/>
                    <a:gd name="T12" fmla="*/ 28 w 84"/>
                    <a:gd name="T13" fmla="*/ 251 h 258"/>
                    <a:gd name="T14" fmla="*/ 23 w 84"/>
                    <a:gd name="T15" fmla="*/ 258 h 258"/>
                    <a:gd name="T16" fmla="*/ 20 w 84"/>
                    <a:gd name="T17" fmla="*/ 234 h 258"/>
                    <a:gd name="T18" fmla="*/ 7 w 84"/>
                    <a:gd name="T19" fmla="*/ 109 h 258"/>
                    <a:gd name="T20" fmla="*/ 0 w 84"/>
                    <a:gd name="T21" fmla="*/ 44 h 258"/>
                    <a:gd name="T22" fmla="*/ 2 w 84"/>
                    <a:gd name="T23" fmla="*/ 38 h 258"/>
                    <a:gd name="T24" fmla="*/ 53 w 84"/>
                    <a:gd name="T25" fmla="*/ 1 h 258"/>
                    <a:gd name="T26" fmla="*/ 55 w 84"/>
                    <a:gd name="T27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4" h="258">
                      <a:moveTo>
                        <a:pt x="55" y="0"/>
                      </a:moveTo>
                      <a:cubicBezTo>
                        <a:pt x="56" y="12"/>
                        <a:pt x="57" y="23"/>
                        <a:pt x="59" y="34"/>
                      </a:cubicBezTo>
                      <a:cubicBezTo>
                        <a:pt x="63" y="62"/>
                        <a:pt x="68" y="90"/>
                        <a:pt x="76" y="117"/>
                      </a:cubicBezTo>
                      <a:cubicBezTo>
                        <a:pt x="79" y="127"/>
                        <a:pt x="81" y="136"/>
                        <a:pt x="84" y="145"/>
                      </a:cubicBezTo>
                      <a:cubicBezTo>
                        <a:pt x="84" y="146"/>
                        <a:pt x="84" y="148"/>
                        <a:pt x="83" y="149"/>
                      </a:cubicBezTo>
                      <a:cubicBezTo>
                        <a:pt x="74" y="167"/>
                        <a:pt x="65" y="184"/>
                        <a:pt x="55" y="201"/>
                      </a:cubicBezTo>
                      <a:cubicBezTo>
                        <a:pt x="46" y="218"/>
                        <a:pt x="37" y="234"/>
                        <a:pt x="28" y="251"/>
                      </a:cubicBezTo>
                      <a:cubicBezTo>
                        <a:pt x="27" y="253"/>
                        <a:pt x="25" y="256"/>
                        <a:pt x="23" y="258"/>
                      </a:cubicBezTo>
                      <a:cubicBezTo>
                        <a:pt x="22" y="250"/>
                        <a:pt x="21" y="242"/>
                        <a:pt x="20" y="234"/>
                      </a:cubicBezTo>
                      <a:cubicBezTo>
                        <a:pt x="16" y="193"/>
                        <a:pt x="11" y="151"/>
                        <a:pt x="7" y="109"/>
                      </a:cubicBezTo>
                      <a:cubicBezTo>
                        <a:pt x="5" y="88"/>
                        <a:pt x="2" y="66"/>
                        <a:pt x="0" y="44"/>
                      </a:cubicBezTo>
                      <a:cubicBezTo>
                        <a:pt x="0" y="42"/>
                        <a:pt x="1" y="39"/>
                        <a:pt x="2" y="38"/>
                      </a:cubicBezTo>
                      <a:cubicBezTo>
                        <a:pt x="19" y="26"/>
                        <a:pt x="36" y="13"/>
                        <a:pt x="53" y="1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1048791" name="Freeform 8"/>
                <p:cNvSpPr/>
                <p:nvPr/>
              </p:nvSpPr>
              <p:spPr bwMode="auto">
                <a:xfrm>
                  <a:off x="9840731" y="3771475"/>
                  <a:ext cx="517929" cy="756140"/>
                </a:xfrm>
                <a:custGeom>
                  <a:avLst/>
                  <a:gdLst>
                    <a:gd name="T0" fmla="*/ 55 w 147"/>
                    <a:gd name="T1" fmla="*/ 36 h 214"/>
                    <a:gd name="T2" fmla="*/ 50 w 147"/>
                    <a:gd name="T3" fmla="*/ 59 h 214"/>
                    <a:gd name="T4" fmla="*/ 59 w 147"/>
                    <a:gd name="T5" fmla="*/ 99 h 214"/>
                    <a:gd name="T6" fmla="*/ 74 w 147"/>
                    <a:gd name="T7" fmla="*/ 125 h 214"/>
                    <a:gd name="T8" fmla="*/ 87 w 147"/>
                    <a:gd name="T9" fmla="*/ 80 h 214"/>
                    <a:gd name="T10" fmla="*/ 117 w 147"/>
                    <a:gd name="T11" fmla="*/ 43 h 214"/>
                    <a:gd name="T12" fmla="*/ 119 w 147"/>
                    <a:gd name="T13" fmla="*/ 85 h 214"/>
                    <a:gd name="T14" fmla="*/ 127 w 147"/>
                    <a:gd name="T15" fmla="*/ 75 h 214"/>
                    <a:gd name="T16" fmla="*/ 134 w 147"/>
                    <a:gd name="T17" fmla="*/ 22 h 214"/>
                    <a:gd name="T18" fmla="*/ 133 w 147"/>
                    <a:gd name="T19" fmla="*/ 10 h 214"/>
                    <a:gd name="T20" fmla="*/ 139 w 147"/>
                    <a:gd name="T21" fmla="*/ 25 h 214"/>
                    <a:gd name="T22" fmla="*/ 135 w 147"/>
                    <a:gd name="T23" fmla="*/ 96 h 214"/>
                    <a:gd name="T24" fmla="*/ 118 w 147"/>
                    <a:gd name="T25" fmla="*/ 140 h 214"/>
                    <a:gd name="T26" fmla="*/ 114 w 147"/>
                    <a:gd name="T27" fmla="*/ 154 h 214"/>
                    <a:gd name="T28" fmla="*/ 99 w 147"/>
                    <a:gd name="T29" fmla="*/ 125 h 214"/>
                    <a:gd name="T30" fmla="*/ 102 w 147"/>
                    <a:gd name="T31" fmla="*/ 93 h 214"/>
                    <a:gd name="T32" fmla="*/ 94 w 147"/>
                    <a:gd name="T33" fmla="*/ 114 h 214"/>
                    <a:gd name="T34" fmla="*/ 94 w 147"/>
                    <a:gd name="T35" fmla="*/ 155 h 214"/>
                    <a:gd name="T36" fmla="*/ 85 w 147"/>
                    <a:gd name="T37" fmla="*/ 191 h 214"/>
                    <a:gd name="T38" fmla="*/ 61 w 147"/>
                    <a:gd name="T39" fmla="*/ 214 h 214"/>
                    <a:gd name="T40" fmla="*/ 50 w 147"/>
                    <a:gd name="T41" fmla="*/ 173 h 214"/>
                    <a:gd name="T42" fmla="*/ 33 w 147"/>
                    <a:gd name="T43" fmla="*/ 107 h 214"/>
                    <a:gd name="T44" fmla="*/ 38 w 147"/>
                    <a:gd name="T45" fmla="*/ 86 h 214"/>
                    <a:gd name="T46" fmla="*/ 29 w 147"/>
                    <a:gd name="T47" fmla="*/ 103 h 214"/>
                    <a:gd name="T48" fmla="*/ 25 w 147"/>
                    <a:gd name="T49" fmla="*/ 125 h 214"/>
                    <a:gd name="T50" fmla="*/ 13 w 147"/>
                    <a:gd name="T51" fmla="*/ 141 h 214"/>
                    <a:gd name="T52" fmla="*/ 3 w 147"/>
                    <a:gd name="T53" fmla="*/ 70 h 214"/>
                    <a:gd name="T54" fmla="*/ 12 w 147"/>
                    <a:gd name="T55" fmla="*/ 12 h 214"/>
                    <a:gd name="T56" fmla="*/ 21 w 147"/>
                    <a:gd name="T57" fmla="*/ 0 h 214"/>
                    <a:gd name="T58" fmla="*/ 21 w 147"/>
                    <a:gd name="T59" fmla="*/ 72 h 214"/>
                    <a:gd name="T60" fmla="*/ 55 w 147"/>
                    <a:gd name="T61" fmla="*/ 36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7" h="214">
                      <a:moveTo>
                        <a:pt x="55" y="36"/>
                      </a:moveTo>
                      <a:cubicBezTo>
                        <a:pt x="53" y="44"/>
                        <a:pt x="51" y="51"/>
                        <a:pt x="50" y="59"/>
                      </a:cubicBezTo>
                      <a:cubicBezTo>
                        <a:pt x="48" y="74"/>
                        <a:pt x="52" y="86"/>
                        <a:pt x="59" y="99"/>
                      </a:cubicBezTo>
                      <a:cubicBezTo>
                        <a:pt x="64" y="107"/>
                        <a:pt x="69" y="116"/>
                        <a:pt x="74" y="125"/>
                      </a:cubicBezTo>
                      <a:cubicBezTo>
                        <a:pt x="75" y="109"/>
                        <a:pt x="79" y="94"/>
                        <a:pt x="87" y="80"/>
                      </a:cubicBezTo>
                      <a:cubicBezTo>
                        <a:pt x="94" y="66"/>
                        <a:pt x="104" y="54"/>
                        <a:pt x="117" y="43"/>
                      </a:cubicBezTo>
                      <a:cubicBezTo>
                        <a:pt x="120" y="57"/>
                        <a:pt x="121" y="71"/>
                        <a:pt x="119" y="85"/>
                      </a:cubicBezTo>
                      <a:cubicBezTo>
                        <a:pt x="124" y="83"/>
                        <a:pt x="126" y="79"/>
                        <a:pt x="127" y="75"/>
                      </a:cubicBezTo>
                      <a:cubicBezTo>
                        <a:pt x="135" y="58"/>
                        <a:pt x="136" y="40"/>
                        <a:pt x="134" y="22"/>
                      </a:cubicBezTo>
                      <a:cubicBezTo>
                        <a:pt x="134" y="18"/>
                        <a:pt x="133" y="14"/>
                        <a:pt x="133" y="10"/>
                      </a:cubicBezTo>
                      <a:cubicBezTo>
                        <a:pt x="135" y="15"/>
                        <a:pt x="138" y="20"/>
                        <a:pt x="139" y="25"/>
                      </a:cubicBezTo>
                      <a:cubicBezTo>
                        <a:pt x="147" y="50"/>
                        <a:pt x="144" y="73"/>
                        <a:pt x="135" y="96"/>
                      </a:cubicBezTo>
                      <a:cubicBezTo>
                        <a:pt x="130" y="111"/>
                        <a:pt x="123" y="126"/>
                        <a:pt x="118" y="140"/>
                      </a:cubicBezTo>
                      <a:cubicBezTo>
                        <a:pt x="116" y="145"/>
                        <a:pt x="115" y="149"/>
                        <a:pt x="114" y="154"/>
                      </a:cubicBezTo>
                      <a:cubicBezTo>
                        <a:pt x="108" y="145"/>
                        <a:pt x="102" y="136"/>
                        <a:pt x="99" y="125"/>
                      </a:cubicBezTo>
                      <a:cubicBezTo>
                        <a:pt x="97" y="114"/>
                        <a:pt x="99" y="103"/>
                        <a:pt x="102" y="93"/>
                      </a:cubicBezTo>
                      <a:cubicBezTo>
                        <a:pt x="97" y="99"/>
                        <a:pt x="95" y="106"/>
                        <a:pt x="94" y="114"/>
                      </a:cubicBezTo>
                      <a:cubicBezTo>
                        <a:pt x="94" y="127"/>
                        <a:pt x="94" y="141"/>
                        <a:pt x="94" y="155"/>
                      </a:cubicBezTo>
                      <a:cubicBezTo>
                        <a:pt x="94" y="167"/>
                        <a:pt x="92" y="180"/>
                        <a:pt x="85" y="191"/>
                      </a:cubicBezTo>
                      <a:cubicBezTo>
                        <a:pt x="79" y="201"/>
                        <a:pt x="72" y="209"/>
                        <a:pt x="61" y="214"/>
                      </a:cubicBezTo>
                      <a:cubicBezTo>
                        <a:pt x="63" y="198"/>
                        <a:pt x="55" y="186"/>
                        <a:pt x="50" y="173"/>
                      </a:cubicBezTo>
                      <a:cubicBezTo>
                        <a:pt x="40" y="152"/>
                        <a:pt x="30" y="131"/>
                        <a:pt x="33" y="107"/>
                      </a:cubicBezTo>
                      <a:cubicBezTo>
                        <a:pt x="34" y="100"/>
                        <a:pt x="36" y="94"/>
                        <a:pt x="38" y="86"/>
                      </a:cubicBezTo>
                      <a:cubicBezTo>
                        <a:pt x="32" y="91"/>
                        <a:pt x="30" y="97"/>
                        <a:pt x="29" y="103"/>
                      </a:cubicBezTo>
                      <a:cubicBezTo>
                        <a:pt x="27" y="110"/>
                        <a:pt x="26" y="118"/>
                        <a:pt x="25" y="125"/>
                      </a:cubicBezTo>
                      <a:cubicBezTo>
                        <a:pt x="23" y="132"/>
                        <a:pt x="19" y="138"/>
                        <a:pt x="13" y="141"/>
                      </a:cubicBezTo>
                      <a:cubicBezTo>
                        <a:pt x="9" y="117"/>
                        <a:pt x="5" y="94"/>
                        <a:pt x="3" y="70"/>
                      </a:cubicBezTo>
                      <a:cubicBezTo>
                        <a:pt x="0" y="50"/>
                        <a:pt x="2" y="30"/>
                        <a:pt x="12" y="12"/>
                      </a:cubicBezTo>
                      <a:cubicBezTo>
                        <a:pt x="15" y="8"/>
                        <a:pt x="18" y="4"/>
                        <a:pt x="21" y="0"/>
                      </a:cubicBezTo>
                      <a:cubicBezTo>
                        <a:pt x="8" y="24"/>
                        <a:pt x="12" y="47"/>
                        <a:pt x="21" y="72"/>
                      </a:cubicBezTo>
                      <a:cubicBezTo>
                        <a:pt x="28" y="55"/>
                        <a:pt x="40" y="44"/>
                        <a:pt x="55" y="36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8792" name="Freeform 9"/>
                <p:cNvSpPr/>
                <p:nvPr/>
              </p:nvSpPr>
              <p:spPr bwMode="auto">
                <a:xfrm>
                  <a:off x="9952618" y="1499448"/>
                  <a:ext cx="420479" cy="364535"/>
                </a:xfrm>
                <a:custGeom>
                  <a:avLst/>
                  <a:gdLst>
                    <a:gd name="T0" fmla="*/ 119 w 119"/>
                    <a:gd name="T1" fmla="*/ 103 h 103"/>
                    <a:gd name="T2" fmla="*/ 0 w 119"/>
                    <a:gd name="T3" fmla="*/ 100 h 103"/>
                    <a:gd name="T4" fmla="*/ 62 w 119"/>
                    <a:gd name="T5" fmla="*/ 0 h 103"/>
                    <a:gd name="T6" fmla="*/ 119 w 119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103">
                      <a:moveTo>
                        <a:pt x="119" y="103"/>
                      </a:moveTo>
                      <a:cubicBezTo>
                        <a:pt x="79" y="102"/>
                        <a:pt x="39" y="101"/>
                        <a:pt x="0" y="100"/>
                      </a:cubicBezTo>
                      <a:cubicBezTo>
                        <a:pt x="3" y="84"/>
                        <a:pt x="47" y="12"/>
                        <a:pt x="62" y="0"/>
                      </a:cubicBezTo>
                      <a:cubicBezTo>
                        <a:pt x="76" y="12"/>
                        <a:pt x="118" y="90"/>
                        <a:pt x="119" y="10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</p:grpSp>
      <p:grpSp>
        <p:nvGrpSpPr>
          <p:cNvPr id="178" name="Group 352"/>
          <p:cNvGrpSpPr/>
          <p:nvPr/>
        </p:nvGrpSpPr>
        <p:grpSpPr>
          <a:xfrm>
            <a:off x="1937871" y="3720234"/>
            <a:ext cx="3185554" cy="2063690"/>
            <a:chOff x="2754367" y="1871427"/>
            <a:chExt cx="6743814" cy="3673475"/>
          </a:xfrm>
        </p:grpSpPr>
        <p:grpSp>
          <p:nvGrpSpPr>
            <p:cNvPr id="179" name="Group 343"/>
            <p:cNvGrpSpPr/>
            <p:nvPr/>
          </p:nvGrpSpPr>
          <p:grpSpPr>
            <a:xfrm>
              <a:off x="2754367" y="1871427"/>
              <a:ext cx="2870418" cy="2211374"/>
              <a:chOff x="3538538" y="3427412"/>
              <a:chExt cx="541338" cy="866775"/>
            </a:xfrm>
            <a:solidFill>
              <a:schemeClr val="accent4"/>
            </a:solidFill>
          </p:grpSpPr>
          <p:sp>
            <p:nvSpPr>
              <p:cNvPr id="1048793" name="Freeform 5"/>
              <p:cNvSpPr/>
              <p:nvPr/>
            </p:nvSpPr>
            <p:spPr bwMode="auto">
              <a:xfrm>
                <a:off x="3829051" y="3759200"/>
                <a:ext cx="7938" cy="9525"/>
              </a:xfrm>
              <a:custGeom>
                <a:avLst/>
                <a:gdLst>
                  <a:gd name="T0" fmla="*/ 0 w 11"/>
                  <a:gd name="T1" fmla="*/ 5 h 7"/>
                  <a:gd name="T2" fmla="*/ 2 w 11"/>
                  <a:gd name="T3" fmla="*/ 7 h 7"/>
                  <a:gd name="T4" fmla="*/ 11 w 11"/>
                  <a:gd name="T5" fmla="*/ 0 h 7"/>
                  <a:gd name="T6" fmla="*/ 8 w 11"/>
                  <a:gd name="T7" fmla="*/ 0 h 7"/>
                  <a:gd name="T8" fmla="*/ 2 w 11"/>
                  <a:gd name="T9" fmla="*/ 2 h 7"/>
                  <a:gd name="T10" fmla="*/ 0 w 11"/>
                  <a:gd name="T1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7">
                    <a:moveTo>
                      <a:pt x="0" y="5"/>
                    </a:moveTo>
                    <a:cubicBezTo>
                      <a:pt x="1" y="5"/>
                      <a:pt x="1" y="7"/>
                      <a:pt x="2" y="7"/>
                    </a:cubicBezTo>
                    <a:cubicBezTo>
                      <a:pt x="6" y="7"/>
                      <a:pt x="11" y="5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6" y="0"/>
                      <a:pt x="4" y="0"/>
                      <a:pt x="2" y="2"/>
                    </a:cubicBezTo>
                    <a:cubicBezTo>
                      <a:pt x="0" y="3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94" name="Freeform 6"/>
              <p:cNvSpPr/>
              <p:nvPr/>
            </p:nvSpPr>
            <p:spPr bwMode="auto">
              <a:xfrm>
                <a:off x="3817938" y="3716337"/>
                <a:ext cx="25400" cy="42863"/>
              </a:xfrm>
              <a:custGeom>
                <a:avLst/>
                <a:gdLst>
                  <a:gd name="T0" fmla="*/ 35 w 35"/>
                  <a:gd name="T1" fmla="*/ 22 h 30"/>
                  <a:gd name="T2" fmla="*/ 27 w 35"/>
                  <a:gd name="T3" fmla="*/ 20 h 30"/>
                  <a:gd name="T4" fmla="*/ 20 w 35"/>
                  <a:gd name="T5" fmla="*/ 10 h 30"/>
                  <a:gd name="T6" fmla="*/ 15 w 35"/>
                  <a:gd name="T7" fmla="*/ 9 h 30"/>
                  <a:gd name="T8" fmla="*/ 11 w 35"/>
                  <a:gd name="T9" fmla="*/ 9 h 30"/>
                  <a:gd name="T10" fmla="*/ 10 w 35"/>
                  <a:gd name="T11" fmla="*/ 6 h 30"/>
                  <a:gd name="T12" fmla="*/ 9 w 35"/>
                  <a:gd name="T13" fmla="*/ 2 h 30"/>
                  <a:gd name="T14" fmla="*/ 6 w 35"/>
                  <a:gd name="T15" fmla="*/ 10 h 30"/>
                  <a:gd name="T16" fmla="*/ 5 w 35"/>
                  <a:gd name="T17" fmla="*/ 15 h 30"/>
                  <a:gd name="T18" fmla="*/ 6 w 35"/>
                  <a:gd name="T19" fmla="*/ 18 h 30"/>
                  <a:gd name="T20" fmla="*/ 0 w 35"/>
                  <a:gd name="T21" fmla="*/ 23 h 30"/>
                  <a:gd name="T22" fmla="*/ 7 w 35"/>
                  <a:gd name="T23" fmla="*/ 22 h 30"/>
                  <a:gd name="T24" fmla="*/ 10 w 35"/>
                  <a:gd name="T25" fmla="*/ 28 h 30"/>
                  <a:gd name="T26" fmla="*/ 15 w 35"/>
                  <a:gd name="T27" fmla="*/ 23 h 30"/>
                  <a:gd name="T28" fmla="*/ 21 w 35"/>
                  <a:gd name="T29" fmla="*/ 18 h 30"/>
                  <a:gd name="T30" fmla="*/ 31 w 35"/>
                  <a:gd name="T31" fmla="*/ 25 h 30"/>
                  <a:gd name="T32" fmla="*/ 35 w 35"/>
                  <a:gd name="T3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0">
                    <a:moveTo>
                      <a:pt x="35" y="22"/>
                    </a:moveTo>
                    <a:cubicBezTo>
                      <a:pt x="32" y="19"/>
                      <a:pt x="31" y="19"/>
                      <a:pt x="27" y="20"/>
                    </a:cubicBezTo>
                    <a:cubicBezTo>
                      <a:pt x="31" y="16"/>
                      <a:pt x="22" y="11"/>
                      <a:pt x="20" y="10"/>
                    </a:cubicBezTo>
                    <a:cubicBezTo>
                      <a:pt x="18" y="9"/>
                      <a:pt x="16" y="10"/>
                      <a:pt x="15" y="9"/>
                    </a:cubicBezTo>
                    <a:cubicBezTo>
                      <a:pt x="14" y="7"/>
                      <a:pt x="13" y="6"/>
                      <a:pt x="11" y="9"/>
                    </a:cubicBezTo>
                    <a:cubicBezTo>
                      <a:pt x="11" y="8"/>
                      <a:pt x="11" y="7"/>
                      <a:pt x="10" y="6"/>
                    </a:cubicBezTo>
                    <a:cubicBezTo>
                      <a:pt x="14" y="5"/>
                      <a:pt x="13" y="0"/>
                      <a:pt x="9" y="2"/>
                    </a:cubicBezTo>
                    <a:cubicBezTo>
                      <a:pt x="6" y="3"/>
                      <a:pt x="7" y="6"/>
                      <a:pt x="6" y="10"/>
                    </a:cubicBezTo>
                    <a:cubicBezTo>
                      <a:pt x="6" y="11"/>
                      <a:pt x="5" y="13"/>
                      <a:pt x="5" y="15"/>
                    </a:cubicBezTo>
                    <a:cubicBezTo>
                      <a:pt x="4" y="15"/>
                      <a:pt x="6" y="17"/>
                      <a:pt x="6" y="18"/>
                    </a:cubicBezTo>
                    <a:cubicBezTo>
                      <a:pt x="5" y="19"/>
                      <a:pt x="1" y="22"/>
                      <a:pt x="0" y="23"/>
                    </a:cubicBezTo>
                    <a:cubicBezTo>
                      <a:pt x="1" y="23"/>
                      <a:pt x="7" y="22"/>
                      <a:pt x="7" y="22"/>
                    </a:cubicBezTo>
                    <a:cubicBezTo>
                      <a:pt x="8" y="23"/>
                      <a:pt x="9" y="30"/>
                      <a:pt x="10" y="28"/>
                    </a:cubicBezTo>
                    <a:cubicBezTo>
                      <a:pt x="12" y="27"/>
                      <a:pt x="14" y="23"/>
                      <a:pt x="15" y="23"/>
                    </a:cubicBezTo>
                    <a:cubicBezTo>
                      <a:pt x="18" y="22"/>
                      <a:pt x="18" y="19"/>
                      <a:pt x="21" y="18"/>
                    </a:cubicBezTo>
                    <a:cubicBezTo>
                      <a:pt x="20" y="23"/>
                      <a:pt x="28" y="24"/>
                      <a:pt x="31" y="25"/>
                    </a:cubicBezTo>
                    <a:cubicBezTo>
                      <a:pt x="32" y="24"/>
                      <a:pt x="34" y="23"/>
                      <a:pt x="3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95" name="Freeform 7"/>
              <p:cNvSpPr/>
              <p:nvPr/>
            </p:nvSpPr>
            <p:spPr bwMode="auto">
              <a:xfrm>
                <a:off x="3808413" y="3605212"/>
                <a:ext cx="100013" cy="166688"/>
              </a:xfrm>
              <a:custGeom>
                <a:avLst/>
                <a:gdLst>
                  <a:gd name="T0" fmla="*/ 83 w 143"/>
                  <a:gd name="T1" fmla="*/ 26 h 119"/>
                  <a:gd name="T2" fmla="*/ 65 w 143"/>
                  <a:gd name="T3" fmla="*/ 12 h 119"/>
                  <a:gd name="T4" fmla="*/ 55 w 143"/>
                  <a:gd name="T5" fmla="*/ 18 h 119"/>
                  <a:gd name="T6" fmla="*/ 47 w 143"/>
                  <a:gd name="T7" fmla="*/ 17 h 119"/>
                  <a:gd name="T8" fmla="*/ 44 w 143"/>
                  <a:gd name="T9" fmla="*/ 6 h 119"/>
                  <a:gd name="T10" fmla="*/ 36 w 143"/>
                  <a:gd name="T11" fmla="*/ 1 h 119"/>
                  <a:gd name="T12" fmla="*/ 25 w 143"/>
                  <a:gd name="T13" fmla="*/ 1 h 119"/>
                  <a:gd name="T14" fmla="*/ 3 w 143"/>
                  <a:gd name="T15" fmla="*/ 12 h 119"/>
                  <a:gd name="T16" fmla="*/ 2 w 143"/>
                  <a:gd name="T17" fmla="*/ 27 h 119"/>
                  <a:gd name="T18" fmla="*/ 3 w 143"/>
                  <a:gd name="T19" fmla="*/ 30 h 119"/>
                  <a:gd name="T20" fmla="*/ 15 w 143"/>
                  <a:gd name="T21" fmla="*/ 37 h 119"/>
                  <a:gd name="T22" fmla="*/ 24 w 143"/>
                  <a:gd name="T23" fmla="*/ 42 h 119"/>
                  <a:gd name="T24" fmla="*/ 40 w 143"/>
                  <a:gd name="T25" fmla="*/ 44 h 119"/>
                  <a:gd name="T26" fmla="*/ 46 w 143"/>
                  <a:gd name="T27" fmla="*/ 45 h 119"/>
                  <a:gd name="T28" fmla="*/ 57 w 143"/>
                  <a:gd name="T29" fmla="*/ 42 h 119"/>
                  <a:gd name="T30" fmla="*/ 59 w 143"/>
                  <a:gd name="T31" fmla="*/ 40 h 119"/>
                  <a:gd name="T32" fmla="*/ 62 w 143"/>
                  <a:gd name="T33" fmla="*/ 44 h 119"/>
                  <a:gd name="T34" fmla="*/ 67 w 143"/>
                  <a:gd name="T35" fmla="*/ 55 h 119"/>
                  <a:gd name="T36" fmla="*/ 76 w 143"/>
                  <a:gd name="T37" fmla="*/ 55 h 119"/>
                  <a:gd name="T38" fmla="*/ 89 w 143"/>
                  <a:gd name="T39" fmla="*/ 68 h 119"/>
                  <a:gd name="T40" fmla="*/ 78 w 143"/>
                  <a:gd name="T41" fmla="*/ 81 h 119"/>
                  <a:gd name="T42" fmla="*/ 75 w 143"/>
                  <a:gd name="T43" fmla="*/ 88 h 119"/>
                  <a:gd name="T44" fmla="*/ 59 w 143"/>
                  <a:gd name="T45" fmla="*/ 93 h 119"/>
                  <a:gd name="T46" fmla="*/ 71 w 143"/>
                  <a:gd name="T47" fmla="*/ 96 h 119"/>
                  <a:gd name="T48" fmla="*/ 77 w 143"/>
                  <a:gd name="T49" fmla="*/ 94 h 119"/>
                  <a:gd name="T50" fmla="*/ 87 w 143"/>
                  <a:gd name="T51" fmla="*/ 101 h 119"/>
                  <a:gd name="T52" fmla="*/ 89 w 143"/>
                  <a:gd name="T53" fmla="*/ 106 h 119"/>
                  <a:gd name="T54" fmla="*/ 94 w 143"/>
                  <a:gd name="T55" fmla="*/ 110 h 119"/>
                  <a:gd name="T56" fmla="*/ 104 w 143"/>
                  <a:gd name="T57" fmla="*/ 115 h 119"/>
                  <a:gd name="T58" fmla="*/ 119 w 143"/>
                  <a:gd name="T59" fmla="*/ 114 h 119"/>
                  <a:gd name="T60" fmla="*/ 108 w 143"/>
                  <a:gd name="T61" fmla="*/ 108 h 119"/>
                  <a:gd name="T62" fmla="*/ 111 w 143"/>
                  <a:gd name="T63" fmla="*/ 105 h 119"/>
                  <a:gd name="T64" fmla="*/ 119 w 143"/>
                  <a:gd name="T65" fmla="*/ 108 h 119"/>
                  <a:gd name="T66" fmla="*/ 124 w 143"/>
                  <a:gd name="T67" fmla="*/ 110 h 119"/>
                  <a:gd name="T68" fmla="*/ 124 w 143"/>
                  <a:gd name="T69" fmla="*/ 104 h 119"/>
                  <a:gd name="T70" fmla="*/ 126 w 143"/>
                  <a:gd name="T71" fmla="*/ 101 h 119"/>
                  <a:gd name="T72" fmla="*/ 120 w 143"/>
                  <a:gd name="T73" fmla="*/ 92 h 119"/>
                  <a:gd name="T74" fmla="*/ 113 w 143"/>
                  <a:gd name="T75" fmla="*/ 87 h 119"/>
                  <a:gd name="T76" fmla="*/ 109 w 143"/>
                  <a:gd name="T77" fmla="*/ 82 h 119"/>
                  <a:gd name="T78" fmla="*/ 111 w 143"/>
                  <a:gd name="T79" fmla="*/ 77 h 119"/>
                  <a:gd name="T80" fmla="*/ 120 w 143"/>
                  <a:gd name="T81" fmla="*/ 81 h 119"/>
                  <a:gd name="T82" fmla="*/ 122 w 143"/>
                  <a:gd name="T83" fmla="*/ 84 h 119"/>
                  <a:gd name="T84" fmla="*/ 131 w 143"/>
                  <a:gd name="T85" fmla="*/ 82 h 119"/>
                  <a:gd name="T86" fmla="*/ 136 w 143"/>
                  <a:gd name="T87" fmla="*/ 79 h 119"/>
                  <a:gd name="T88" fmla="*/ 140 w 143"/>
                  <a:gd name="T89" fmla="*/ 72 h 119"/>
                  <a:gd name="T90" fmla="*/ 134 w 143"/>
                  <a:gd name="T91" fmla="*/ 68 h 119"/>
                  <a:gd name="T92" fmla="*/ 122 w 143"/>
                  <a:gd name="T93" fmla="*/ 61 h 119"/>
                  <a:gd name="T94" fmla="*/ 110 w 143"/>
                  <a:gd name="T95" fmla="*/ 53 h 119"/>
                  <a:gd name="T96" fmla="*/ 116 w 143"/>
                  <a:gd name="T97" fmla="*/ 50 h 119"/>
                  <a:gd name="T98" fmla="*/ 106 w 143"/>
                  <a:gd name="T99" fmla="*/ 46 h 119"/>
                  <a:gd name="T100" fmla="*/ 109 w 143"/>
                  <a:gd name="T101" fmla="*/ 38 h 119"/>
                  <a:gd name="T102" fmla="*/ 101 w 143"/>
                  <a:gd name="T103" fmla="*/ 40 h 119"/>
                  <a:gd name="T104" fmla="*/ 94 w 143"/>
                  <a:gd name="T105" fmla="*/ 31 h 119"/>
                  <a:gd name="T106" fmla="*/ 94 w 143"/>
                  <a:gd name="T107" fmla="*/ 2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3" h="119">
                    <a:moveTo>
                      <a:pt x="94" y="28"/>
                    </a:moveTo>
                    <a:cubicBezTo>
                      <a:pt x="92" y="24"/>
                      <a:pt x="87" y="24"/>
                      <a:pt x="83" y="26"/>
                    </a:cubicBezTo>
                    <a:cubicBezTo>
                      <a:pt x="82" y="26"/>
                      <a:pt x="77" y="19"/>
                      <a:pt x="75" y="17"/>
                    </a:cubicBezTo>
                    <a:cubicBezTo>
                      <a:pt x="73" y="14"/>
                      <a:pt x="68" y="12"/>
                      <a:pt x="65" y="12"/>
                    </a:cubicBezTo>
                    <a:cubicBezTo>
                      <a:pt x="64" y="13"/>
                      <a:pt x="60" y="12"/>
                      <a:pt x="59" y="13"/>
                    </a:cubicBezTo>
                    <a:cubicBezTo>
                      <a:pt x="59" y="14"/>
                      <a:pt x="56" y="18"/>
                      <a:pt x="55" y="18"/>
                    </a:cubicBezTo>
                    <a:cubicBezTo>
                      <a:pt x="51" y="15"/>
                      <a:pt x="52" y="15"/>
                      <a:pt x="49" y="18"/>
                    </a:cubicBezTo>
                    <a:cubicBezTo>
                      <a:pt x="48" y="20"/>
                      <a:pt x="46" y="20"/>
                      <a:pt x="47" y="17"/>
                    </a:cubicBezTo>
                    <a:cubicBezTo>
                      <a:pt x="48" y="13"/>
                      <a:pt x="49" y="13"/>
                      <a:pt x="48" y="10"/>
                    </a:cubicBezTo>
                    <a:cubicBezTo>
                      <a:pt x="46" y="8"/>
                      <a:pt x="46" y="8"/>
                      <a:pt x="44" y="6"/>
                    </a:cubicBezTo>
                    <a:cubicBezTo>
                      <a:pt x="43" y="5"/>
                      <a:pt x="44" y="1"/>
                      <a:pt x="41" y="1"/>
                    </a:cubicBezTo>
                    <a:cubicBezTo>
                      <a:pt x="40" y="1"/>
                      <a:pt x="37" y="1"/>
                      <a:pt x="36" y="1"/>
                    </a:cubicBezTo>
                    <a:cubicBezTo>
                      <a:pt x="32" y="3"/>
                      <a:pt x="29" y="5"/>
                      <a:pt x="25" y="5"/>
                    </a:cubicBezTo>
                    <a:cubicBezTo>
                      <a:pt x="25" y="4"/>
                      <a:pt x="25" y="3"/>
                      <a:pt x="25" y="1"/>
                    </a:cubicBezTo>
                    <a:cubicBezTo>
                      <a:pt x="20" y="0"/>
                      <a:pt x="17" y="0"/>
                      <a:pt x="12" y="3"/>
                    </a:cubicBezTo>
                    <a:cubicBezTo>
                      <a:pt x="7" y="5"/>
                      <a:pt x="5" y="7"/>
                      <a:pt x="3" y="12"/>
                    </a:cubicBezTo>
                    <a:cubicBezTo>
                      <a:pt x="2" y="14"/>
                      <a:pt x="0" y="18"/>
                      <a:pt x="0" y="20"/>
                    </a:cubicBezTo>
                    <a:cubicBezTo>
                      <a:pt x="0" y="21"/>
                      <a:pt x="1" y="27"/>
                      <a:pt x="2" y="27"/>
                    </a:cubicBezTo>
                    <a:cubicBezTo>
                      <a:pt x="7" y="28"/>
                      <a:pt x="11" y="27"/>
                      <a:pt x="14" y="32"/>
                    </a:cubicBezTo>
                    <a:cubicBezTo>
                      <a:pt x="11" y="31"/>
                      <a:pt x="7" y="31"/>
                      <a:pt x="3" y="30"/>
                    </a:cubicBezTo>
                    <a:cubicBezTo>
                      <a:pt x="4" y="34"/>
                      <a:pt x="7" y="36"/>
                      <a:pt x="10" y="38"/>
                    </a:cubicBezTo>
                    <a:cubicBezTo>
                      <a:pt x="13" y="39"/>
                      <a:pt x="13" y="37"/>
                      <a:pt x="15" y="37"/>
                    </a:cubicBezTo>
                    <a:cubicBezTo>
                      <a:pt x="19" y="36"/>
                      <a:pt x="16" y="38"/>
                      <a:pt x="18" y="40"/>
                    </a:cubicBezTo>
                    <a:cubicBezTo>
                      <a:pt x="20" y="41"/>
                      <a:pt x="23" y="42"/>
                      <a:pt x="24" y="42"/>
                    </a:cubicBezTo>
                    <a:cubicBezTo>
                      <a:pt x="28" y="42"/>
                      <a:pt x="33" y="41"/>
                      <a:pt x="36" y="43"/>
                    </a:cubicBezTo>
                    <a:cubicBezTo>
                      <a:pt x="37" y="43"/>
                      <a:pt x="39" y="43"/>
                      <a:pt x="40" y="44"/>
                    </a:cubicBezTo>
                    <a:cubicBezTo>
                      <a:pt x="41" y="44"/>
                      <a:pt x="41" y="42"/>
                      <a:pt x="42" y="43"/>
                    </a:cubicBezTo>
                    <a:cubicBezTo>
                      <a:pt x="44" y="43"/>
                      <a:pt x="44" y="45"/>
                      <a:pt x="46" y="45"/>
                    </a:cubicBezTo>
                    <a:cubicBezTo>
                      <a:pt x="44" y="43"/>
                      <a:pt x="43" y="41"/>
                      <a:pt x="42" y="40"/>
                    </a:cubicBezTo>
                    <a:cubicBezTo>
                      <a:pt x="48" y="42"/>
                      <a:pt x="51" y="43"/>
                      <a:pt x="57" y="42"/>
                    </a:cubicBezTo>
                    <a:cubicBezTo>
                      <a:pt x="56" y="39"/>
                      <a:pt x="56" y="38"/>
                      <a:pt x="53" y="37"/>
                    </a:cubicBezTo>
                    <a:cubicBezTo>
                      <a:pt x="57" y="34"/>
                      <a:pt x="56" y="38"/>
                      <a:pt x="59" y="40"/>
                    </a:cubicBezTo>
                    <a:cubicBezTo>
                      <a:pt x="59" y="41"/>
                      <a:pt x="61" y="39"/>
                      <a:pt x="62" y="40"/>
                    </a:cubicBezTo>
                    <a:cubicBezTo>
                      <a:pt x="62" y="41"/>
                      <a:pt x="62" y="43"/>
                      <a:pt x="62" y="44"/>
                    </a:cubicBezTo>
                    <a:cubicBezTo>
                      <a:pt x="65" y="41"/>
                      <a:pt x="70" y="48"/>
                      <a:pt x="72" y="50"/>
                    </a:cubicBezTo>
                    <a:cubicBezTo>
                      <a:pt x="68" y="51"/>
                      <a:pt x="67" y="51"/>
                      <a:pt x="67" y="55"/>
                    </a:cubicBezTo>
                    <a:cubicBezTo>
                      <a:pt x="69" y="55"/>
                      <a:pt x="71" y="54"/>
                      <a:pt x="73" y="53"/>
                    </a:cubicBezTo>
                    <a:cubicBezTo>
                      <a:pt x="75" y="52"/>
                      <a:pt x="75" y="52"/>
                      <a:pt x="76" y="55"/>
                    </a:cubicBezTo>
                    <a:cubicBezTo>
                      <a:pt x="78" y="58"/>
                      <a:pt x="83" y="57"/>
                      <a:pt x="85" y="61"/>
                    </a:cubicBezTo>
                    <a:cubicBezTo>
                      <a:pt x="86" y="64"/>
                      <a:pt x="87" y="66"/>
                      <a:pt x="89" y="68"/>
                    </a:cubicBezTo>
                    <a:cubicBezTo>
                      <a:pt x="89" y="70"/>
                      <a:pt x="88" y="70"/>
                      <a:pt x="87" y="71"/>
                    </a:cubicBezTo>
                    <a:cubicBezTo>
                      <a:pt x="84" y="74"/>
                      <a:pt x="81" y="78"/>
                      <a:pt x="78" y="81"/>
                    </a:cubicBezTo>
                    <a:cubicBezTo>
                      <a:pt x="78" y="82"/>
                      <a:pt x="83" y="84"/>
                      <a:pt x="82" y="86"/>
                    </a:cubicBezTo>
                    <a:cubicBezTo>
                      <a:pt x="81" y="87"/>
                      <a:pt x="76" y="88"/>
                      <a:pt x="75" y="88"/>
                    </a:cubicBezTo>
                    <a:cubicBezTo>
                      <a:pt x="71" y="89"/>
                      <a:pt x="67" y="88"/>
                      <a:pt x="64" y="87"/>
                    </a:cubicBezTo>
                    <a:cubicBezTo>
                      <a:pt x="64" y="90"/>
                      <a:pt x="60" y="91"/>
                      <a:pt x="59" y="93"/>
                    </a:cubicBezTo>
                    <a:cubicBezTo>
                      <a:pt x="59" y="94"/>
                      <a:pt x="61" y="97"/>
                      <a:pt x="63" y="97"/>
                    </a:cubicBezTo>
                    <a:cubicBezTo>
                      <a:pt x="66" y="97"/>
                      <a:pt x="69" y="98"/>
                      <a:pt x="71" y="96"/>
                    </a:cubicBezTo>
                    <a:cubicBezTo>
                      <a:pt x="73" y="94"/>
                      <a:pt x="74" y="96"/>
                      <a:pt x="77" y="97"/>
                    </a:cubicBezTo>
                    <a:cubicBezTo>
                      <a:pt x="77" y="95"/>
                      <a:pt x="78" y="95"/>
                      <a:pt x="77" y="94"/>
                    </a:cubicBezTo>
                    <a:cubicBezTo>
                      <a:pt x="79" y="94"/>
                      <a:pt x="80" y="95"/>
                      <a:pt x="80" y="97"/>
                    </a:cubicBezTo>
                    <a:cubicBezTo>
                      <a:pt x="84" y="94"/>
                      <a:pt x="84" y="96"/>
                      <a:pt x="87" y="101"/>
                    </a:cubicBezTo>
                    <a:cubicBezTo>
                      <a:pt x="88" y="103"/>
                      <a:pt x="90" y="103"/>
                      <a:pt x="93" y="104"/>
                    </a:cubicBezTo>
                    <a:cubicBezTo>
                      <a:pt x="91" y="105"/>
                      <a:pt x="90" y="105"/>
                      <a:pt x="89" y="106"/>
                    </a:cubicBezTo>
                    <a:cubicBezTo>
                      <a:pt x="91" y="108"/>
                      <a:pt x="92" y="109"/>
                      <a:pt x="95" y="108"/>
                    </a:cubicBezTo>
                    <a:cubicBezTo>
                      <a:pt x="95" y="109"/>
                      <a:pt x="94" y="110"/>
                      <a:pt x="94" y="110"/>
                    </a:cubicBezTo>
                    <a:cubicBezTo>
                      <a:pt x="97" y="110"/>
                      <a:pt x="99" y="111"/>
                      <a:pt x="102" y="112"/>
                    </a:cubicBezTo>
                    <a:cubicBezTo>
                      <a:pt x="103" y="112"/>
                      <a:pt x="103" y="115"/>
                      <a:pt x="104" y="115"/>
                    </a:cubicBezTo>
                    <a:cubicBezTo>
                      <a:pt x="110" y="116"/>
                      <a:pt x="115" y="118"/>
                      <a:pt x="120" y="119"/>
                    </a:cubicBezTo>
                    <a:cubicBezTo>
                      <a:pt x="120" y="117"/>
                      <a:pt x="120" y="116"/>
                      <a:pt x="119" y="114"/>
                    </a:cubicBezTo>
                    <a:cubicBezTo>
                      <a:pt x="117" y="113"/>
                      <a:pt x="115" y="112"/>
                      <a:pt x="113" y="110"/>
                    </a:cubicBezTo>
                    <a:cubicBezTo>
                      <a:pt x="112" y="110"/>
                      <a:pt x="109" y="110"/>
                      <a:pt x="108" y="108"/>
                    </a:cubicBezTo>
                    <a:cubicBezTo>
                      <a:pt x="108" y="106"/>
                      <a:pt x="106" y="105"/>
                      <a:pt x="106" y="103"/>
                    </a:cubicBezTo>
                    <a:cubicBezTo>
                      <a:pt x="107" y="103"/>
                      <a:pt x="109" y="104"/>
                      <a:pt x="111" y="105"/>
                    </a:cubicBezTo>
                    <a:cubicBezTo>
                      <a:pt x="110" y="104"/>
                      <a:pt x="110" y="103"/>
                      <a:pt x="110" y="102"/>
                    </a:cubicBezTo>
                    <a:cubicBezTo>
                      <a:pt x="113" y="104"/>
                      <a:pt x="116" y="106"/>
                      <a:pt x="119" y="108"/>
                    </a:cubicBezTo>
                    <a:cubicBezTo>
                      <a:pt x="121" y="110"/>
                      <a:pt x="124" y="114"/>
                      <a:pt x="125" y="113"/>
                    </a:cubicBezTo>
                    <a:cubicBezTo>
                      <a:pt x="124" y="112"/>
                      <a:pt x="124" y="111"/>
                      <a:pt x="124" y="110"/>
                    </a:cubicBezTo>
                    <a:cubicBezTo>
                      <a:pt x="124" y="110"/>
                      <a:pt x="125" y="110"/>
                      <a:pt x="126" y="110"/>
                    </a:cubicBezTo>
                    <a:cubicBezTo>
                      <a:pt x="127" y="108"/>
                      <a:pt x="122" y="107"/>
                      <a:pt x="124" y="104"/>
                    </a:cubicBezTo>
                    <a:cubicBezTo>
                      <a:pt x="125" y="105"/>
                      <a:pt x="126" y="106"/>
                      <a:pt x="127" y="108"/>
                    </a:cubicBezTo>
                    <a:cubicBezTo>
                      <a:pt x="126" y="105"/>
                      <a:pt x="127" y="102"/>
                      <a:pt x="126" y="101"/>
                    </a:cubicBezTo>
                    <a:cubicBezTo>
                      <a:pt x="125" y="99"/>
                      <a:pt x="123" y="99"/>
                      <a:pt x="122" y="97"/>
                    </a:cubicBezTo>
                    <a:cubicBezTo>
                      <a:pt x="122" y="94"/>
                      <a:pt x="122" y="93"/>
                      <a:pt x="120" y="92"/>
                    </a:cubicBezTo>
                    <a:cubicBezTo>
                      <a:pt x="118" y="91"/>
                      <a:pt x="116" y="90"/>
                      <a:pt x="115" y="93"/>
                    </a:cubicBezTo>
                    <a:cubicBezTo>
                      <a:pt x="115" y="91"/>
                      <a:pt x="114" y="89"/>
                      <a:pt x="113" y="87"/>
                    </a:cubicBezTo>
                    <a:cubicBezTo>
                      <a:pt x="113" y="84"/>
                      <a:pt x="112" y="85"/>
                      <a:pt x="110" y="86"/>
                    </a:cubicBezTo>
                    <a:cubicBezTo>
                      <a:pt x="110" y="85"/>
                      <a:pt x="110" y="83"/>
                      <a:pt x="109" y="82"/>
                    </a:cubicBezTo>
                    <a:cubicBezTo>
                      <a:pt x="110" y="82"/>
                      <a:pt x="111" y="82"/>
                      <a:pt x="113" y="82"/>
                    </a:cubicBezTo>
                    <a:cubicBezTo>
                      <a:pt x="113" y="79"/>
                      <a:pt x="110" y="80"/>
                      <a:pt x="111" y="77"/>
                    </a:cubicBezTo>
                    <a:cubicBezTo>
                      <a:pt x="113" y="75"/>
                      <a:pt x="114" y="75"/>
                      <a:pt x="116" y="76"/>
                    </a:cubicBezTo>
                    <a:cubicBezTo>
                      <a:pt x="117" y="77"/>
                      <a:pt x="119" y="80"/>
                      <a:pt x="120" y="81"/>
                    </a:cubicBezTo>
                    <a:cubicBezTo>
                      <a:pt x="122" y="81"/>
                      <a:pt x="125" y="80"/>
                      <a:pt x="126" y="79"/>
                    </a:cubicBezTo>
                    <a:cubicBezTo>
                      <a:pt x="127" y="82"/>
                      <a:pt x="124" y="82"/>
                      <a:pt x="122" y="84"/>
                    </a:cubicBezTo>
                    <a:cubicBezTo>
                      <a:pt x="125" y="88"/>
                      <a:pt x="127" y="89"/>
                      <a:pt x="131" y="92"/>
                    </a:cubicBezTo>
                    <a:cubicBezTo>
                      <a:pt x="133" y="89"/>
                      <a:pt x="132" y="86"/>
                      <a:pt x="131" y="82"/>
                    </a:cubicBezTo>
                    <a:cubicBezTo>
                      <a:pt x="135" y="85"/>
                      <a:pt x="136" y="83"/>
                      <a:pt x="140" y="81"/>
                    </a:cubicBezTo>
                    <a:cubicBezTo>
                      <a:pt x="139" y="80"/>
                      <a:pt x="138" y="80"/>
                      <a:pt x="136" y="79"/>
                    </a:cubicBezTo>
                    <a:cubicBezTo>
                      <a:pt x="138" y="78"/>
                      <a:pt x="140" y="79"/>
                      <a:pt x="142" y="79"/>
                    </a:cubicBezTo>
                    <a:cubicBezTo>
                      <a:pt x="142" y="75"/>
                      <a:pt x="143" y="73"/>
                      <a:pt x="140" y="72"/>
                    </a:cubicBezTo>
                    <a:cubicBezTo>
                      <a:pt x="138" y="70"/>
                      <a:pt x="134" y="72"/>
                      <a:pt x="132" y="72"/>
                    </a:cubicBezTo>
                    <a:cubicBezTo>
                      <a:pt x="133" y="70"/>
                      <a:pt x="133" y="70"/>
                      <a:pt x="134" y="68"/>
                    </a:cubicBezTo>
                    <a:cubicBezTo>
                      <a:pt x="131" y="68"/>
                      <a:pt x="129" y="68"/>
                      <a:pt x="127" y="65"/>
                    </a:cubicBezTo>
                    <a:cubicBezTo>
                      <a:pt x="125" y="63"/>
                      <a:pt x="124" y="62"/>
                      <a:pt x="122" y="61"/>
                    </a:cubicBezTo>
                    <a:cubicBezTo>
                      <a:pt x="116" y="59"/>
                      <a:pt x="111" y="57"/>
                      <a:pt x="106" y="54"/>
                    </a:cubicBezTo>
                    <a:cubicBezTo>
                      <a:pt x="107" y="54"/>
                      <a:pt x="108" y="53"/>
                      <a:pt x="110" y="53"/>
                    </a:cubicBezTo>
                    <a:cubicBezTo>
                      <a:pt x="110" y="52"/>
                      <a:pt x="110" y="51"/>
                      <a:pt x="110" y="49"/>
                    </a:cubicBezTo>
                    <a:cubicBezTo>
                      <a:pt x="111" y="49"/>
                      <a:pt x="113" y="50"/>
                      <a:pt x="116" y="50"/>
                    </a:cubicBezTo>
                    <a:cubicBezTo>
                      <a:pt x="115" y="47"/>
                      <a:pt x="115" y="47"/>
                      <a:pt x="111" y="47"/>
                    </a:cubicBezTo>
                    <a:cubicBezTo>
                      <a:pt x="110" y="48"/>
                      <a:pt x="108" y="47"/>
                      <a:pt x="106" y="46"/>
                    </a:cubicBezTo>
                    <a:cubicBezTo>
                      <a:pt x="110" y="44"/>
                      <a:pt x="110" y="44"/>
                      <a:pt x="113" y="44"/>
                    </a:cubicBezTo>
                    <a:cubicBezTo>
                      <a:pt x="113" y="41"/>
                      <a:pt x="111" y="40"/>
                      <a:pt x="109" y="38"/>
                    </a:cubicBezTo>
                    <a:cubicBezTo>
                      <a:pt x="109" y="41"/>
                      <a:pt x="106" y="42"/>
                      <a:pt x="104" y="43"/>
                    </a:cubicBezTo>
                    <a:cubicBezTo>
                      <a:pt x="104" y="40"/>
                      <a:pt x="103" y="41"/>
                      <a:pt x="101" y="40"/>
                    </a:cubicBezTo>
                    <a:cubicBezTo>
                      <a:pt x="103" y="39"/>
                      <a:pt x="107" y="39"/>
                      <a:pt x="108" y="36"/>
                    </a:cubicBezTo>
                    <a:cubicBezTo>
                      <a:pt x="106" y="35"/>
                      <a:pt x="96" y="28"/>
                      <a:pt x="94" y="31"/>
                    </a:cubicBezTo>
                    <a:cubicBezTo>
                      <a:pt x="93" y="33"/>
                      <a:pt x="90" y="36"/>
                      <a:pt x="89" y="33"/>
                    </a:cubicBezTo>
                    <a:cubicBezTo>
                      <a:pt x="88" y="31"/>
                      <a:pt x="93" y="29"/>
                      <a:pt x="94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96" name="Freeform 8"/>
              <p:cNvSpPr/>
              <p:nvPr/>
            </p:nvSpPr>
            <p:spPr bwMode="auto">
              <a:xfrm>
                <a:off x="3849688" y="3681412"/>
                <a:ext cx="11113" cy="23813"/>
              </a:xfrm>
              <a:custGeom>
                <a:avLst/>
                <a:gdLst>
                  <a:gd name="T0" fmla="*/ 5 w 15"/>
                  <a:gd name="T1" fmla="*/ 12 h 17"/>
                  <a:gd name="T2" fmla="*/ 13 w 15"/>
                  <a:gd name="T3" fmla="*/ 13 h 17"/>
                  <a:gd name="T4" fmla="*/ 14 w 15"/>
                  <a:gd name="T5" fmla="*/ 5 h 17"/>
                  <a:gd name="T6" fmla="*/ 5 w 15"/>
                  <a:gd name="T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7">
                    <a:moveTo>
                      <a:pt x="5" y="12"/>
                    </a:moveTo>
                    <a:cubicBezTo>
                      <a:pt x="6" y="14"/>
                      <a:pt x="11" y="17"/>
                      <a:pt x="13" y="13"/>
                    </a:cubicBezTo>
                    <a:cubicBezTo>
                      <a:pt x="15" y="10"/>
                      <a:pt x="14" y="9"/>
                      <a:pt x="14" y="5"/>
                    </a:cubicBezTo>
                    <a:cubicBezTo>
                      <a:pt x="11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97" name="Freeform 9"/>
              <p:cNvSpPr/>
              <p:nvPr/>
            </p:nvSpPr>
            <p:spPr bwMode="auto">
              <a:xfrm>
                <a:off x="3843338" y="3763962"/>
                <a:ext cx="4763" cy="12700"/>
              </a:xfrm>
              <a:custGeom>
                <a:avLst/>
                <a:gdLst>
                  <a:gd name="T0" fmla="*/ 4 w 8"/>
                  <a:gd name="T1" fmla="*/ 1 h 8"/>
                  <a:gd name="T2" fmla="*/ 0 w 8"/>
                  <a:gd name="T3" fmla="*/ 4 h 8"/>
                  <a:gd name="T4" fmla="*/ 2 w 8"/>
                  <a:gd name="T5" fmla="*/ 8 h 8"/>
                  <a:gd name="T6" fmla="*/ 4 w 8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1" y="6"/>
                      <a:pt x="2" y="8"/>
                    </a:cubicBezTo>
                    <a:cubicBezTo>
                      <a:pt x="4" y="7"/>
                      <a:pt x="8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98" name="Freeform 10"/>
              <p:cNvSpPr/>
              <p:nvPr/>
            </p:nvSpPr>
            <p:spPr bwMode="auto">
              <a:xfrm>
                <a:off x="3771901" y="3495675"/>
                <a:ext cx="7938" cy="12700"/>
              </a:xfrm>
              <a:custGeom>
                <a:avLst/>
                <a:gdLst>
                  <a:gd name="T0" fmla="*/ 8 w 11"/>
                  <a:gd name="T1" fmla="*/ 3 h 10"/>
                  <a:gd name="T2" fmla="*/ 2 w 11"/>
                  <a:gd name="T3" fmla="*/ 5 h 10"/>
                  <a:gd name="T4" fmla="*/ 8 w 11"/>
                  <a:gd name="T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8" y="3"/>
                    </a:moveTo>
                    <a:cubicBezTo>
                      <a:pt x="7" y="0"/>
                      <a:pt x="0" y="1"/>
                      <a:pt x="2" y="5"/>
                    </a:cubicBezTo>
                    <a:cubicBezTo>
                      <a:pt x="5" y="6"/>
                      <a:pt x="11" y="10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99" name="Freeform 11"/>
              <p:cNvSpPr/>
              <p:nvPr/>
            </p:nvSpPr>
            <p:spPr bwMode="auto">
              <a:xfrm>
                <a:off x="3868738" y="3427412"/>
                <a:ext cx="211138" cy="369888"/>
              </a:xfrm>
              <a:custGeom>
                <a:avLst/>
                <a:gdLst>
                  <a:gd name="T0" fmla="*/ 189 w 302"/>
                  <a:gd name="T1" fmla="*/ 203 h 263"/>
                  <a:gd name="T2" fmla="*/ 202 w 302"/>
                  <a:gd name="T3" fmla="*/ 189 h 263"/>
                  <a:gd name="T4" fmla="*/ 231 w 302"/>
                  <a:gd name="T5" fmla="*/ 180 h 263"/>
                  <a:gd name="T6" fmla="*/ 253 w 302"/>
                  <a:gd name="T7" fmla="*/ 158 h 263"/>
                  <a:gd name="T8" fmla="*/ 258 w 302"/>
                  <a:gd name="T9" fmla="*/ 129 h 263"/>
                  <a:gd name="T10" fmla="*/ 265 w 302"/>
                  <a:gd name="T11" fmla="*/ 110 h 263"/>
                  <a:gd name="T12" fmla="*/ 255 w 302"/>
                  <a:gd name="T13" fmla="*/ 95 h 263"/>
                  <a:gd name="T14" fmla="*/ 258 w 302"/>
                  <a:gd name="T15" fmla="*/ 73 h 263"/>
                  <a:gd name="T16" fmla="*/ 272 w 302"/>
                  <a:gd name="T17" fmla="*/ 53 h 263"/>
                  <a:gd name="T18" fmla="*/ 279 w 302"/>
                  <a:gd name="T19" fmla="*/ 41 h 263"/>
                  <a:gd name="T20" fmla="*/ 302 w 302"/>
                  <a:gd name="T21" fmla="*/ 31 h 263"/>
                  <a:gd name="T22" fmla="*/ 275 w 302"/>
                  <a:gd name="T23" fmla="*/ 26 h 263"/>
                  <a:gd name="T24" fmla="*/ 261 w 302"/>
                  <a:gd name="T25" fmla="*/ 29 h 263"/>
                  <a:gd name="T26" fmla="*/ 251 w 302"/>
                  <a:gd name="T27" fmla="*/ 24 h 263"/>
                  <a:gd name="T28" fmla="*/ 255 w 302"/>
                  <a:gd name="T29" fmla="*/ 16 h 263"/>
                  <a:gd name="T30" fmla="*/ 190 w 302"/>
                  <a:gd name="T31" fmla="*/ 1 h 263"/>
                  <a:gd name="T32" fmla="*/ 171 w 302"/>
                  <a:gd name="T33" fmla="*/ 3 h 263"/>
                  <a:gd name="T34" fmla="*/ 156 w 302"/>
                  <a:gd name="T35" fmla="*/ 7 h 263"/>
                  <a:gd name="T36" fmla="*/ 125 w 302"/>
                  <a:gd name="T37" fmla="*/ 14 h 263"/>
                  <a:gd name="T38" fmla="*/ 111 w 302"/>
                  <a:gd name="T39" fmla="*/ 18 h 263"/>
                  <a:gd name="T40" fmla="*/ 79 w 302"/>
                  <a:gd name="T41" fmla="*/ 22 h 263"/>
                  <a:gd name="T42" fmla="*/ 57 w 302"/>
                  <a:gd name="T43" fmla="*/ 31 h 263"/>
                  <a:gd name="T44" fmla="*/ 40 w 302"/>
                  <a:gd name="T45" fmla="*/ 51 h 263"/>
                  <a:gd name="T46" fmla="*/ 32 w 302"/>
                  <a:gd name="T47" fmla="*/ 62 h 263"/>
                  <a:gd name="T48" fmla="*/ 2 w 302"/>
                  <a:gd name="T49" fmla="*/ 70 h 263"/>
                  <a:gd name="T50" fmla="*/ 3 w 302"/>
                  <a:gd name="T51" fmla="*/ 81 h 263"/>
                  <a:gd name="T52" fmla="*/ 19 w 302"/>
                  <a:gd name="T53" fmla="*/ 96 h 263"/>
                  <a:gd name="T54" fmla="*/ 39 w 302"/>
                  <a:gd name="T55" fmla="*/ 100 h 263"/>
                  <a:gd name="T56" fmla="*/ 69 w 302"/>
                  <a:gd name="T57" fmla="*/ 104 h 263"/>
                  <a:gd name="T58" fmla="*/ 87 w 302"/>
                  <a:gd name="T59" fmla="*/ 133 h 263"/>
                  <a:gd name="T60" fmla="*/ 87 w 302"/>
                  <a:gd name="T61" fmla="*/ 152 h 263"/>
                  <a:gd name="T62" fmla="*/ 92 w 302"/>
                  <a:gd name="T63" fmla="*/ 171 h 263"/>
                  <a:gd name="T64" fmla="*/ 110 w 302"/>
                  <a:gd name="T65" fmla="*/ 171 h 263"/>
                  <a:gd name="T66" fmla="*/ 106 w 302"/>
                  <a:gd name="T67" fmla="*/ 181 h 263"/>
                  <a:gd name="T68" fmla="*/ 97 w 302"/>
                  <a:gd name="T69" fmla="*/ 189 h 263"/>
                  <a:gd name="T70" fmla="*/ 102 w 302"/>
                  <a:gd name="T71" fmla="*/ 218 h 263"/>
                  <a:gd name="T72" fmla="*/ 122 w 302"/>
                  <a:gd name="T73" fmla="*/ 254 h 263"/>
                  <a:gd name="T74" fmla="*/ 141 w 302"/>
                  <a:gd name="T75" fmla="*/ 263 h 263"/>
                  <a:gd name="T76" fmla="*/ 157 w 302"/>
                  <a:gd name="T77" fmla="*/ 236 h 263"/>
                  <a:gd name="T78" fmla="*/ 168 w 302"/>
                  <a:gd name="T79" fmla="*/ 21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2" h="263">
                    <a:moveTo>
                      <a:pt x="180" y="206"/>
                    </a:moveTo>
                    <a:cubicBezTo>
                      <a:pt x="183" y="205"/>
                      <a:pt x="187" y="205"/>
                      <a:pt x="189" y="203"/>
                    </a:cubicBezTo>
                    <a:cubicBezTo>
                      <a:pt x="192" y="201"/>
                      <a:pt x="194" y="196"/>
                      <a:pt x="196" y="194"/>
                    </a:cubicBezTo>
                    <a:cubicBezTo>
                      <a:pt x="198" y="191"/>
                      <a:pt x="199" y="190"/>
                      <a:pt x="202" y="189"/>
                    </a:cubicBezTo>
                    <a:cubicBezTo>
                      <a:pt x="206" y="188"/>
                      <a:pt x="210" y="187"/>
                      <a:pt x="214" y="185"/>
                    </a:cubicBezTo>
                    <a:cubicBezTo>
                      <a:pt x="219" y="184"/>
                      <a:pt x="226" y="183"/>
                      <a:pt x="231" y="180"/>
                    </a:cubicBezTo>
                    <a:cubicBezTo>
                      <a:pt x="238" y="176"/>
                      <a:pt x="245" y="171"/>
                      <a:pt x="251" y="167"/>
                    </a:cubicBezTo>
                    <a:cubicBezTo>
                      <a:pt x="254" y="163"/>
                      <a:pt x="254" y="163"/>
                      <a:pt x="253" y="158"/>
                    </a:cubicBezTo>
                    <a:cubicBezTo>
                      <a:pt x="252" y="156"/>
                      <a:pt x="251" y="150"/>
                      <a:pt x="251" y="148"/>
                    </a:cubicBezTo>
                    <a:cubicBezTo>
                      <a:pt x="253" y="141"/>
                      <a:pt x="254" y="134"/>
                      <a:pt x="258" y="129"/>
                    </a:cubicBezTo>
                    <a:cubicBezTo>
                      <a:pt x="261" y="126"/>
                      <a:pt x="264" y="123"/>
                      <a:pt x="267" y="119"/>
                    </a:cubicBezTo>
                    <a:cubicBezTo>
                      <a:pt x="267" y="118"/>
                      <a:pt x="265" y="111"/>
                      <a:pt x="265" y="110"/>
                    </a:cubicBezTo>
                    <a:cubicBezTo>
                      <a:pt x="265" y="107"/>
                      <a:pt x="265" y="103"/>
                      <a:pt x="263" y="101"/>
                    </a:cubicBezTo>
                    <a:cubicBezTo>
                      <a:pt x="260" y="99"/>
                      <a:pt x="258" y="97"/>
                      <a:pt x="255" y="95"/>
                    </a:cubicBezTo>
                    <a:cubicBezTo>
                      <a:pt x="259" y="91"/>
                      <a:pt x="263" y="87"/>
                      <a:pt x="267" y="83"/>
                    </a:cubicBezTo>
                    <a:cubicBezTo>
                      <a:pt x="263" y="80"/>
                      <a:pt x="260" y="79"/>
                      <a:pt x="258" y="73"/>
                    </a:cubicBezTo>
                    <a:cubicBezTo>
                      <a:pt x="256" y="69"/>
                      <a:pt x="261" y="64"/>
                      <a:pt x="263" y="61"/>
                    </a:cubicBezTo>
                    <a:cubicBezTo>
                      <a:pt x="265" y="57"/>
                      <a:pt x="269" y="56"/>
                      <a:pt x="272" y="53"/>
                    </a:cubicBezTo>
                    <a:cubicBezTo>
                      <a:pt x="276" y="50"/>
                      <a:pt x="279" y="48"/>
                      <a:pt x="282" y="44"/>
                    </a:cubicBezTo>
                    <a:cubicBezTo>
                      <a:pt x="281" y="43"/>
                      <a:pt x="279" y="42"/>
                      <a:pt x="279" y="41"/>
                    </a:cubicBezTo>
                    <a:cubicBezTo>
                      <a:pt x="282" y="41"/>
                      <a:pt x="286" y="41"/>
                      <a:pt x="290" y="39"/>
                    </a:cubicBezTo>
                    <a:cubicBezTo>
                      <a:pt x="294" y="36"/>
                      <a:pt x="298" y="33"/>
                      <a:pt x="302" y="31"/>
                    </a:cubicBezTo>
                    <a:cubicBezTo>
                      <a:pt x="298" y="28"/>
                      <a:pt x="293" y="26"/>
                      <a:pt x="288" y="24"/>
                    </a:cubicBezTo>
                    <a:cubicBezTo>
                      <a:pt x="284" y="24"/>
                      <a:pt x="277" y="23"/>
                      <a:pt x="275" y="26"/>
                    </a:cubicBezTo>
                    <a:cubicBezTo>
                      <a:pt x="274" y="28"/>
                      <a:pt x="272" y="31"/>
                      <a:pt x="270" y="31"/>
                    </a:cubicBezTo>
                    <a:cubicBezTo>
                      <a:pt x="267" y="31"/>
                      <a:pt x="264" y="30"/>
                      <a:pt x="261" y="29"/>
                    </a:cubicBezTo>
                    <a:cubicBezTo>
                      <a:pt x="258" y="28"/>
                      <a:pt x="251" y="34"/>
                      <a:pt x="248" y="35"/>
                    </a:cubicBezTo>
                    <a:cubicBezTo>
                      <a:pt x="249" y="34"/>
                      <a:pt x="255" y="24"/>
                      <a:pt x="251" y="24"/>
                    </a:cubicBezTo>
                    <a:cubicBezTo>
                      <a:pt x="247" y="24"/>
                      <a:pt x="243" y="24"/>
                      <a:pt x="240" y="22"/>
                    </a:cubicBezTo>
                    <a:cubicBezTo>
                      <a:pt x="245" y="20"/>
                      <a:pt x="250" y="18"/>
                      <a:pt x="255" y="16"/>
                    </a:cubicBezTo>
                    <a:cubicBezTo>
                      <a:pt x="245" y="11"/>
                      <a:pt x="236" y="6"/>
                      <a:pt x="226" y="4"/>
                    </a:cubicBezTo>
                    <a:cubicBezTo>
                      <a:pt x="214" y="3"/>
                      <a:pt x="202" y="0"/>
                      <a:pt x="190" y="1"/>
                    </a:cubicBezTo>
                    <a:cubicBezTo>
                      <a:pt x="185" y="2"/>
                      <a:pt x="181" y="2"/>
                      <a:pt x="177" y="3"/>
                    </a:cubicBezTo>
                    <a:cubicBezTo>
                      <a:pt x="175" y="3"/>
                      <a:pt x="173" y="2"/>
                      <a:pt x="171" y="3"/>
                    </a:cubicBezTo>
                    <a:cubicBezTo>
                      <a:pt x="169" y="4"/>
                      <a:pt x="169" y="10"/>
                      <a:pt x="166" y="9"/>
                    </a:cubicBezTo>
                    <a:cubicBezTo>
                      <a:pt x="162" y="8"/>
                      <a:pt x="159" y="7"/>
                      <a:pt x="156" y="7"/>
                    </a:cubicBezTo>
                    <a:cubicBezTo>
                      <a:pt x="152" y="6"/>
                      <a:pt x="147" y="4"/>
                      <a:pt x="143" y="6"/>
                    </a:cubicBezTo>
                    <a:cubicBezTo>
                      <a:pt x="137" y="9"/>
                      <a:pt x="131" y="12"/>
                      <a:pt x="125" y="14"/>
                    </a:cubicBezTo>
                    <a:cubicBezTo>
                      <a:pt x="131" y="18"/>
                      <a:pt x="137" y="21"/>
                      <a:pt x="140" y="27"/>
                    </a:cubicBezTo>
                    <a:cubicBezTo>
                      <a:pt x="131" y="23"/>
                      <a:pt x="121" y="20"/>
                      <a:pt x="111" y="18"/>
                    </a:cubicBezTo>
                    <a:cubicBezTo>
                      <a:pt x="108" y="17"/>
                      <a:pt x="103" y="19"/>
                      <a:pt x="101" y="20"/>
                    </a:cubicBezTo>
                    <a:cubicBezTo>
                      <a:pt x="94" y="20"/>
                      <a:pt x="86" y="22"/>
                      <a:pt x="79" y="22"/>
                    </a:cubicBezTo>
                    <a:cubicBezTo>
                      <a:pt x="76" y="23"/>
                      <a:pt x="71" y="22"/>
                      <a:pt x="69" y="24"/>
                    </a:cubicBezTo>
                    <a:cubicBezTo>
                      <a:pt x="64" y="26"/>
                      <a:pt x="60" y="28"/>
                      <a:pt x="57" y="31"/>
                    </a:cubicBezTo>
                    <a:cubicBezTo>
                      <a:pt x="46" y="36"/>
                      <a:pt x="37" y="41"/>
                      <a:pt x="26" y="47"/>
                    </a:cubicBezTo>
                    <a:cubicBezTo>
                      <a:pt x="30" y="51"/>
                      <a:pt x="35" y="50"/>
                      <a:pt x="40" y="51"/>
                    </a:cubicBezTo>
                    <a:cubicBezTo>
                      <a:pt x="39" y="54"/>
                      <a:pt x="37" y="57"/>
                      <a:pt x="37" y="60"/>
                    </a:cubicBezTo>
                    <a:cubicBezTo>
                      <a:pt x="35" y="63"/>
                      <a:pt x="35" y="62"/>
                      <a:pt x="32" y="62"/>
                    </a:cubicBezTo>
                    <a:cubicBezTo>
                      <a:pt x="27" y="63"/>
                      <a:pt x="23" y="64"/>
                      <a:pt x="19" y="65"/>
                    </a:cubicBezTo>
                    <a:cubicBezTo>
                      <a:pt x="13" y="67"/>
                      <a:pt x="7" y="68"/>
                      <a:pt x="2" y="70"/>
                    </a:cubicBezTo>
                    <a:cubicBezTo>
                      <a:pt x="0" y="71"/>
                      <a:pt x="0" y="74"/>
                      <a:pt x="0" y="76"/>
                    </a:cubicBezTo>
                    <a:cubicBezTo>
                      <a:pt x="0" y="77"/>
                      <a:pt x="2" y="80"/>
                      <a:pt x="3" y="81"/>
                    </a:cubicBezTo>
                    <a:cubicBezTo>
                      <a:pt x="5" y="83"/>
                      <a:pt x="7" y="88"/>
                      <a:pt x="9" y="90"/>
                    </a:cubicBezTo>
                    <a:cubicBezTo>
                      <a:pt x="13" y="92"/>
                      <a:pt x="16" y="94"/>
                      <a:pt x="19" y="96"/>
                    </a:cubicBezTo>
                    <a:cubicBezTo>
                      <a:pt x="21" y="98"/>
                      <a:pt x="26" y="102"/>
                      <a:pt x="28" y="102"/>
                    </a:cubicBezTo>
                    <a:cubicBezTo>
                      <a:pt x="32" y="101"/>
                      <a:pt x="35" y="100"/>
                      <a:pt x="39" y="100"/>
                    </a:cubicBezTo>
                    <a:cubicBezTo>
                      <a:pt x="46" y="99"/>
                      <a:pt x="52" y="100"/>
                      <a:pt x="59" y="102"/>
                    </a:cubicBezTo>
                    <a:cubicBezTo>
                      <a:pt x="62" y="102"/>
                      <a:pt x="66" y="103"/>
                      <a:pt x="69" y="104"/>
                    </a:cubicBezTo>
                    <a:cubicBezTo>
                      <a:pt x="71" y="104"/>
                      <a:pt x="75" y="110"/>
                      <a:pt x="76" y="112"/>
                    </a:cubicBezTo>
                    <a:cubicBezTo>
                      <a:pt x="81" y="118"/>
                      <a:pt x="83" y="126"/>
                      <a:pt x="87" y="133"/>
                    </a:cubicBezTo>
                    <a:cubicBezTo>
                      <a:pt x="88" y="138"/>
                      <a:pt x="88" y="138"/>
                      <a:pt x="87" y="142"/>
                    </a:cubicBezTo>
                    <a:cubicBezTo>
                      <a:pt x="86" y="146"/>
                      <a:pt x="84" y="149"/>
                      <a:pt x="87" y="152"/>
                    </a:cubicBezTo>
                    <a:cubicBezTo>
                      <a:pt x="90" y="155"/>
                      <a:pt x="93" y="156"/>
                      <a:pt x="92" y="161"/>
                    </a:cubicBezTo>
                    <a:cubicBezTo>
                      <a:pt x="91" y="166"/>
                      <a:pt x="89" y="168"/>
                      <a:pt x="92" y="171"/>
                    </a:cubicBezTo>
                    <a:cubicBezTo>
                      <a:pt x="95" y="175"/>
                      <a:pt x="95" y="175"/>
                      <a:pt x="100" y="174"/>
                    </a:cubicBezTo>
                    <a:cubicBezTo>
                      <a:pt x="104" y="173"/>
                      <a:pt x="107" y="172"/>
                      <a:pt x="110" y="171"/>
                    </a:cubicBezTo>
                    <a:cubicBezTo>
                      <a:pt x="110" y="173"/>
                      <a:pt x="109" y="176"/>
                      <a:pt x="109" y="179"/>
                    </a:cubicBezTo>
                    <a:cubicBezTo>
                      <a:pt x="109" y="180"/>
                      <a:pt x="106" y="181"/>
                      <a:pt x="106" y="181"/>
                    </a:cubicBezTo>
                    <a:cubicBezTo>
                      <a:pt x="103" y="182"/>
                      <a:pt x="101" y="183"/>
                      <a:pt x="98" y="184"/>
                    </a:cubicBezTo>
                    <a:cubicBezTo>
                      <a:pt x="97" y="185"/>
                      <a:pt x="97" y="188"/>
                      <a:pt x="97" y="189"/>
                    </a:cubicBezTo>
                    <a:cubicBezTo>
                      <a:pt x="97" y="192"/>
                      <a:pt x="95" y="199"/>
                      <a:pt x="96" y="202"/>
                    </a:cubicBezTo>
                    <a:cubicBezTo>
                      <a:pt x="98" y="208"/>
                      <a:pt x="100" y="213"/>
                      <a:pt x="102" y="218"/>
                    </a:cubicBezTo>
                    <a:cubicBezTo>
                      <a:pt x="104" y="227"/>
                      <a:pt x="109" y="234"/>
                      <a:pt x="114" y="241"/>
                    </a:cubicBezTo>
                    <a:cubicBezTo>
                      <a:pt x="117" y="245"/>
                      <a:pt x="119" y="250"/>
                      <a:pt x="122" y="254"/>
                    </a:cubicBezTo>
                    <a:cubicBezTo>
                      <a:pt x="123" y="257"/>
                      <a:pt x="127" y="257"/>
                      <a:pt x="129" y="257"/>
                    </a:cubicBezTo>
                    <a:cubicBezTo>
                      <a:pt x="133" y="259"/>
                      <a:pt x="138" y="261"/>
                      <a:pt x="141" y="263"/>
                    </a:cubicBezTo>
                    <a:cubicBezTo>
                      <a:pt x="143" y="263"/>
                      <a:pt x="148" y="263"/>
                      <a:pt x="148" y="262"/>
                    </a:cubicBezTo>
                    <a:cubicBezTo>
                      <a:pt x="152" y="254"/>
                      <a:pt x="154" y="245"/>
                      <a:pt x="157" y="236"/>
                    </a:cubicBezTo>
                    <a:cubicBezTo>
                      <a:pt x="159" y="229"/>
                      <a:pt x="161" y="223"/>
                      <a:pt x="163" y="215"/>
                    </a:cubicBezTo>
                    <a:cubicBezTo>
                      <a:pt x="164" y="212"/>
                      <a:pt x="164" y="212"/>
                      <a:pt x="168" y="211"/>
                    </a:cubicBezTo>
                    <a:cubicBezTo>
                      <a:pt x="172" y="209"/>
                      <a:pt x="177" y="208"/>
                      <a:pt x="180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0" name="Freeform 12"/>
              <p:cNvSpPr/>
              <p:nvPr/>
            </p:nvSpPr>
            <p:spPr bwMode="auto">
              <a:xfrm>
                <a:off x="3825876" y="4157662"/>
                <a:ext cx="38100" cy="33338"/>
              </a:xfrm>
              <a:custGeom>
                <a:avLst/>
                <a:gdLst>
                  <a:gd name="T0" fmla="*/ 48 w 53"/>
                  <a:gd name="T1" fmla="*/ 17 h 23"/>
                  <a:gd name="T2" fmla="*/ 45 w 53"/>
                  <a:gd name="T3" fmla="*/ 15 h 23"/>
                  <a:gd name="T4" fmla="*/ 37 w 53"/>
                  <a:gd name="T5" fmla="*/ 11 h 23"/>
                  <a:gd name="T6" fmla="*/ 37 w 53"/>
                  <a:gd name="T7" fmla="*/ 11 h 23"/>
                  <a:gd name="T8" fmla="*/ 18 w 53"/>
                  <a:gd name="T9" fmla="*/ 3 h 23"/>
                  <a:gd name="T10" fmla="*/ 6 w 53"/>
                  <a:gd name="T11" fmla="*/ 5 h 23"/>
                  <a:gd name="T12" fmla="*/ 0 w 53"/>
                  <a:gd name="T13" fmla="*/ 10 h 23"/>
                  <a:gd name="T14" fmla="*/ 16 w 53"/>
                  <a:gd name="T15" fmla="*/ 6 h 23"/>
                  <a:gd name="T16" fmla="*/ 13 w 53"/>
                  <a:gd name="T17" fmla="*/ 7 h 23"/>
                  <a:gd name="T18" fmla="*/ 17 w 53"/>
                  <a:gd name="T19" fmla="*/ 8 h 23"/>
                  <a:gd name="T20" fmla="*/ 20 w 53"/>
                  <a:gd name="T21" fmla="*/ 9 h 23"/>
                  <a:gd name="T22" fmla="*/ 29 w 53"/>
                  <a:gd name="T23" fmla="*/ 11 h 23"/>
                  <a:gd name="T24" fmla="*/ 35 w 53"/>
                  <a:gd name="T25" fmla="*/ 17 h 23"/>
                  <a:gd name="T26" fmla="*/ 39 w 53"/>
                  <a:gd name="T27" fmla="*/ 19 h 23"/>
                  <a:gd name="T28" fmla="*/ 36 w 53"/>
                  <a:gd name="T29" fmla="*/ 22 h 23"/>
                  <a:gd name="T30" fmla="*/ 47 w 53"/>
                  <a:gd name="T31" fmla="*/ 22 h 23"/>
                  <a:gd name="T32" fmla="*/ 53 w 53"/>
                  <a:gd name="T33" fmla="*/ 20 h 23"/>
                  <a:gd name="T34" fmla="*/ 48 w 53"/>
                  <a:gd name="T35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23">
                    <a:moveTo>
                      <a:pt x="48" y="17"/>
                    </a:moveTo>
                    <a:cubicBezTo>
                      <a:pt x="47" y="17"/>
                      <a:pt x="46" y="15"/>
                      <a:pt x="45" y="15"/>
                    </a:cubicBezTo>
                    <a:cubicBezTo>
                      <a:pt x="43" y="15"/>
                      <a:pt x="39" y="13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1" y="7"/>
                      <a:pt x="25" y="3"/>
                      <a:pt x="18" y="3"/>
                    </a:cubicBezTo>
                    <a:cubicBezTo>
                      <a:pt x="14" y="3"/>
                      <a:pt x="11" y="3"/>
                      <a:pt x="6" y="5"/>
                    </a:cubicBezTo>
                    <a:cubicBezTo>
                      <a:pt x="3" y="5"/>
                      <a:pt x="3" y="9"/>
                      <a:pt x="0" y="10"/>
                    </a:cubicBezTo>
                    <a:cubicBezTo>
                      <a:pt x="5" y="13"/>
                      <a:pt x="11" y="0"/>
                      <a:pt x="16" y="6"/>
                    </a:cubicBezTo>
                    <a:cubicBezTo>
                      <a:pt x="15" y="7"/>
                      <a:pt x="15" y="7"/>
                      <a:pt x="13" y="7"/>
                    </a:cubicBezTo>
                    <a:cubicBezTo>
                      <a:pt x="14" y="8"/>
                      <a:pt x="16" y="9"/>
                      <a:pt x="17" y="8"/>
                    </a:cubicBezTo>
                    <a:cubicBezTo>
                      <a:pt x="18" y="7"/>
                      <a:pt x="19" y="9"/>
                      <a:pt x="20" y="9"/>
                    </a:cubicBezTo>
                    <a:cubicBezTo>
                      <a:pt x="24" y="9"/>
                      <a:pt x="26" y="11"/>
                      <a:pt x="29" y="11"/>
                    </a:cubicBezTo>
                    <a:cubicBezTo>
                      <a:pt x="32" y="12"/>
                      <a:pt x="32" y="15"/>
                      <a:pt x="35" y="17"/>
                    </a:cubicBezTo>
                    <a:cubicBezTo>
                      <a:pt x="36" y="17"/>
                      <a:pt x="39" y="17"/>
                      <a:pt x="39" y="19"/>
                    </a:cubicBezTo>
                    <a:cubicBezTo>
                      <a:pt x="39" y="19"/>
                      <a:pt x="36" y="21"/>
                      <a:pt x="36" y="22"/>
                    </a:cubicBezTo>
                    <a:cubicBezTo>
                      <a:pt x="40" y="23"/>
                      <a:pt x="43" y="21"/>
                      <a:pt x="47" y="22"/>
                    </a:cubicBezTo>
                    <a:cubicBezTo>
                      <a:pt x="49" y="21"/>
                      <a:pt x="51" y="21"/>
                      <a:pt x="53" y="20"/>
                    </a:cubicBezTo>
                    <a:cubicBezTo>
                      <a:pt x="52" y="19"/>
                      <a:pt x="50" y="17"/>
                      <a:pt x="4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1" name="Freeform 13"/>
              <p:cNvSpPr/>
              <p:nvPr/>
            </p:nvSpPr>
            <p:spPr bwMode="auto">
              <a:xfrm>
                <a:off x="4037013" y="3708400"/>
                <a:ext cx="38100" cy="44450"/>
              </a:xfrm>
              <a:custGeom>
                <a:avLst/>
                <a:gdLst>
                  <a:gd name="T0" fmla="*/ 9 w 55"/>
                  <a:gd name="T1" fmla="*/ 28 h 31"/>
                  <a:gd name="T2" fmla="*/ 18 w 55"/>
                  <a:gd name="T3" fmla="*/ 27 h 31"/>
                  <a:gd name="T4" fmla="*/ 21 w 55"/>
                  <a:gd name="T5" fmla="*/ 30 h 31"/>
                  <a:gd name="T6" fmla="*/ 25 w 55"/>
                  <a:gd name="T7" fmla="*/ 31 h 31"/>
                  <a:gd name="T8" fmla="*/ 32 w 55"/>
                  <a:gd name="T9" fmla="*/ 30 h 31"/>
                  <a:gd name="T10" fmla="*/ 34 w 55"/>
                  <a:gd name="T11" fmla="*/ 28 h 31"/>
                  <a:gd name="T12" fmla="*/ 39 w 55"/>
                  <a:gd name="T13" fmla="*/ 28 h 31"/>
                  <a:gd name="T14" fmla="*/ 46 w 55"/>
                  <a:gd name="T15" fmla="*/ 23 h 31"/>
                  <a:gd name="T16" fmla="*/ 50 w 55"/>
                  <a:gd name="T17" fmla="*/ 19 h 31"/>
                  <a:gd name="T18" fmla="*/ 55 w 55"/>
                  <a:gd name="T19" fmla="*/ 16 h 31"/>
                  <a:gd name="T20" fmla="*/ 53 w 55"/>
                  <a:gd name="T21" fmla="*/ 11 h 31"/>
                  <a:gd name="T22" fmla="*/ 48 w 55"/>
                  <a:gd name="T23" fmla="*/ 10 h 31"/>
                  <a:gd name="T24" fmla="*/ 40 w 55"/>
                  <a:gd name="T25" fmla="*/ 6 h 31"/>
                  <a:gd name="T26" fmla="*/ 31 w 55"/>
                  <a:gd name="T27" fmla="*/ 6 h 31"/>
                  <a:gd name="T28" fmla="*/ 32 w 55"/>
                  <a:gd name="T29" fmla="*/ 10 h 31"/>
                  <a:gd name="T30" fmla="*/ 27 w 55"/>
                  <a:gd name="T31" fmla="*/ 6 h 31"/>
                  <a:gd name="T32" fmla="*/ 25 w 55"/>
                  <a:gd name="T33" fmla="*/ 10 h 31"/>
                  <a:gd name="T34" fmla="*/ 21 w 55"/>
                  <a:gd name="T35" fmla="*/ 6 h 31"/>
                  <a:gd name="T36" fmla="*/ 19 w 55"/>
                  <a:gd name="T37" fmla="*/ 11 h 31"/>
                  <a:gd name="T38" fmla="*/ 17 w 55"/>
                  <a:gd name="T39" fmla="*/ 15 h 31"/>
                  <a:gd name="T40" fmla="*/ 14 w 55"/>
                  <a:gd name="T41" fmla="*/ 10 h 31"/>
                  <a:gd name="T42" fmla="*/ 16 w 55"/>
                  <a:gd name="T43" fmla="*/ 8 h 31"/>
                  <a:gd name="T44" fmla="*/ 13 w 55"/>
                  <a:gd name="T45" fmla="*/ 6 h 31"/>
                  <a:gd name="T46" fmla="*/ 7 w 55"/>
                  <a:gd name="T47" fmla="*/ 3 h 31"/>
                  <a:gd name="T48" fmla="*/ 11 w 55"/>
                  <a:gd name="T49" fmla="*/ 5 h 31"/>
                  <a:gd name="T50" fmla="*/ 4 w 55"/>
                  <a:gd name="T51" fmla="*/ 6 h 31"/>
                  <a:gd name="T52" fmla="*/ 5 w 55"/>
                  <a:gd name="T53" fmla="*/ 10 h 31"/>
                  <a:gd name="T54" fmla="*/ 2 w 55"/>
                  <a:gd name="T55" fmla="*/ 9 h 31"/>
                  <a:gd name="T56" fmla="*/ 2 w 55"/>
                  <a:gd name="T57" fmla="*/ 11 h 31"/>
                  <a:gd name="T58" fmla="*/ 0 w 55"/>
                  <a:gd name="T59" fmla="*/ 12 h 31"/>
                  <a:gd name="T60" fmla="*/ 7 w 55"/>
                  <a:gd name="T61" fmla="*/ 11 h 31"/>
                  <a:gd name="T62" fmla="*/ 14 w 55"/>
                  <a:gd name="T63" fmla="*/ 13 h 31"/>
                  <a:gd name="T64" fmla="*/ 10 w 55"/>
                  <a:gd name="T65" fmla="*/ 15 h 31"/>
                  <a:gd name="T66" fmla="*/ 14 w 55"/>
                  <a:gd name="T67" fmla="*/ 15 h 31"/>
                  <a:gd name="T68" fmla="*/ 14 w 55"/>
                  <a:gd name="T69" fmla="*/ 17 h 31"/>
                  <a:gd name="T70" fmla="*/ 2 w 55"/>
                  <a:gd name="T71" fmla="*/ 18 h 31"/>
                  <a:gd name="T72" fmla="*/ 11 w 55"/>
                  <a:gd name="T73" fmla="*/ 19 h 31"/>
                  <a:gd name="T74" fmla="*/ 12 w 55"/>
                  <a:gd name="T75" fmla="*/ 21 h 31"/>
                  <a:gd name="T76" fmla="*/ 12 w 55"/>
                  <a:gd name="T77" fmla="*/ 23 h 31"/>
                  <a:gd name="T78" fmla="*/ 14 w 55"/>
                  <a:gd name="T79" fmla="*/ 23 h 31"/>
                  <a:gd name="T80" fmla="*/ 9 w 55"/>
                  <a:gd name="T81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5" h="31">
                    <a:moveTo>
                      <a:pt x="9" y="28"/>
                    </a:moveTo>
                    <a:cubicBezTo>
                      <a:pt x="12" y="28"/>
                      <a:pt x="15" y="27"/>
                      <a:pt x="18" y="27"/>
                    </a:cubicBezTo>
                    <a:cubicBezTo>
                      <a:pt x="19" y="27"/>
                      <a:pt x="20" y="29"/>
                      <a:pt x="21" y="30"/>
                    </a:cubicBezTo>
                    <a:cubicBezTo>
                      <a:pt x="21" y="31"/>
                      <a:pt x="23" y="31"/>
                      <a:pt x="25" y="31"/>
                    </a:cubicBezTo>
                    <a:cubicBezTo>
                      <a:pt x="27" y="31"/>
                      <a:pt x="29" y="31"/>
                      <a:pt x="32" y="30"/>
                    </a:cubicBezTo>
                    <a:cubicBezTo>
                      <a:pt x="33" y="29"/>
                      <a:pt x="33" y="29"/>
                      <a:pt x="34" y="28"/>
                    </a:cubicBezTo>
                    <a:cubicBezTo>
                      <a:pt x="35" y="28"/>
                      <a:pt x="37" y="28"/>
                      <a:pt x="39" y="28"/>
                    </a:cubicBezTo>
                    <a:cubicBezTo>
                      <a:pt x="40" y="27"/>
                      <a:pt x="44" y="23"/>
                      <a:pt x="46" y="23"/>
                    </a:cubicBezTo>
                    <a:cubicBezTo>
                      <a:pt x="48" y="24"/>
                      <a:pt x="50" y="22"/>
                      <a:pt x="50" y="19"/>
                    </a:cubicBezTo>
                    <a:cubicBezTo>
                      <a:pt x="52" y="20"/>
                      <a:pt x="53" y="18"/>
                      <a:pt x="55" y="16"/>
                    </a:cubicBezTo>
                    <a:cubicBezTo>
                      <a:pt x="53" y="15"/>
                      <a:pt x="55" y="12"/>
                      <a:pt x="53" y="11"/>
                    </a:cubicBezTo>
                    <a:cubicBezTo>
                      <a:pt x="51" y="11"/>
                      <a:pt x="50" y="9"/>
                      <a:pt x="48" y="10"/>
                    </a:cubicBezTo>
                    <a:cubicBezTo>
                      <a:pt x="51" y="5"/>
                      <a:pt x="37" y="0"/>
                      <a:pt x="40" y="6"/>
                    </a:cubicBezTo>
                    <a:cubicBezTo>
                      <a:pt x="36" y="5"/>
                      <a:pt x="35" y="7"/>
                      <a:pt x="31" y="6"/>
                    </a:cubicBezTo>
                    <a:cubicBezTo>
                      <a:pt x="32" y="7"/>
                      <a:pt x="32" y="8"/>
                      <a:pt x="32" y="10"/>
                    </a:cubicBezTo>
                    <a:cubicBezTo>
                      <a:pt x="30" y="8"/>
                      <a:pt x="30" y="6"/>
                      <a:pt x="27" y="6"/>
                    </a:cubicBezTo>
                    <a:cubicBezTo>
                      <a:pt x="25" y="6"/>
                      <a:pt x="25" y="8"/>
                      <a:pt x="25" y="10"/>
                    </a:cubicBezTo>
                    <a:cubicBezTo>
                      <a:pt x="24" y="8"/>
                      <a:pt x="23" y="6"/>
                      <a:pt x="21" y="6"/>
                    </a:cubicBezTo>
                    <a:cubicBezTo>
                      <a:pt x="22" y="11"/>
                      <a:pt x="20" y="8"/>
                      <a:pt x="19" y="11"/>
                    </a:cubicBezTo>
                    <a:cubicBezTo>
                      <a:pt x="18" y="12"/>
                      <a:pt x="18" y="13"/>
                      <a:pt x="17" y="15"/>
                    </a:cubicBezTo>
                    <a:cubicBezTo>
                      <a:pt x="16" y="13"/>
                      <a:pt x="15" y="12"/>
                      <a:pt x="14" y="10"/>
                    </a:cubicBezTo>
                    <a:cubicBezTo>
                      <a:pt x="15" y="11"/>
                      <a:pt x="16" y="10"/>
                      <a:pt x="16" y="8"/>
                    </a:cubicBezTo>
                    <a:cubicBezTo>
                      <a:pt x="16" y="7"/>
                      <a:pt x="14" y="6"/>
                      <a:pt x="13" y="6"/>
                    </a:cubicBezTo>
                    <a:cubicBezTo>
                      <a:pt x="11" y="4"/>
                      <a:pt x="11" y="3"/>
                      <a:pt x="7" y="3"/>
                    </a:cubicBezTo>
                    <a:cubicBezTo>
                      <a:pt x="7" y="5"/>
                      <a:pt x="9" y="4"/>
                      <a:pt x="11" y="5"/>
                    </a:cubicBezTo>
                    <a:cubicBezTo>
                      <a:pt x="11" y="10"/>
                      <a:pt x="6" y="4"/>
                      <a:pt x="4" y="6"/>
                    </a:cubicBezTo>
                    <a:cubicBezTo>
                      <a:pt x="2" y="8"/>
                      <a:pt x="6" y="8"/>
                      <a:pt x="5" y="10"/>
                    </a:cubicBezTo>
                    <a:cubicBezTo>
                      <a:pt x="5" y="11"/>
                      <a:pt x="3" y="10"/>
                      <a:pt x="2" y="9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3" y="13"/>
                      <a:pt x="4" y="13"/>
                      <a:pt x="7" y="11"/>
                    </a:cubicBezTo>
                    <a:cubicBezTo>
                      <a:pt x="9" y="11"/>
                      <a:pt x="12" y="13"/>
                      <a:pt x="14" y="13"/>
                    </a:cubicBezTo>
                    <a:cubicBezTo>
                      <a:pt x="12" y="13"/>
                      <a:pt x="11" y="14"/>
                      <a:pt x="10" y="15"/>
                    </a:cubicBezTo>
                    <a:cubicBezTo>
                      <a:pt x="11" y="15"/>
                      <a:pt x="12" y="16"/>
                      <a:pt x="14" y="15"/>
                    </a:cubicBezTo>
                    <a:cubicBezTo>
                      <a:pt x="14" y="15"/>
                      <a:pt x="14" y="16"/>
                      <a:pt x="14" y="17"/>
                    </a:cubicBezTo>
                    <a:cubicBezTo>
                      <a:pt x="10" y="16"/>
                      <a:pt x="6" y="18"/>
                      <a:pt x="2" y="18"/>
                    </a:cubicBezTo>
                    <a:cubicBezTo>
                      <a:pt x="3" y="21"/>
                      <a:pt x="9" y="19"/>
                      <a:pt x="11" y="19"/>
                    </a:cubicBezTo>
                    <a:cubicBezTo>
                      <a:pt x="11" y="21"/>
                      <a:pt x="11" y="22"/>
                      <a:pt x="12" y="21"/>
                    </a:cubicBezTo>
                    <a:cubicBezTo>
                      <a:pt x="12" y="22"/>
                      <a:pt x="12" y="23"/>
                      <a:pt x="12" y="23"/>
                    </a:cubicBezTo>
                    <a:cubicBezTo>
                      <a:pt x="12" y="23"/>
                      <a:pt x="13" y="23"/>
                      <a:pt x="14" y="23"/>
                    </a:cubicBezTo>
                    <a:cubicBezTo>
                      <a:pt x="12" y="26"/>
                      <a:pt x="8" y="25"/>
                      <a:pt x="9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2" name="Freeform 14"/>
              <p:cNvSpPr/>
              <p:nvPr/>
            </p:nvSpPr>
            <p:spPr bwMode="auto">
              <a:xfrm>
                <a:off x="3862388" y="4187825"/>
                <a:ext cx="22225" cy="20638"/>
              </a:xfrm>
              <a:custGeom>
                <a:avLst/>
                <a:gdLst>
                  <a:gd name="T0" fmla="*/ 28 w 31"/>
                  <a:gd name="T1" fmla="*/ 7 h 15"/>
                  <a:gd name="T2" fmla="*/ 24 w 31"/>
                  <a:gd name="T3" fmla="*/ 3 h 15"/>
                  <a:gd name="T4" fmla="*/ 22 w 31"/>
                  <a:gd name="T5" fmla="*/ 2 h 15"/>
                  <a:gd name="T6" fmla="*/ 17 w 31"/>
                  <a:gd name="T7" fmla="*/ 1 h 15"/>
                  <a:gd name="T8" fmla="*/ 14 w 31"/>
                  <a:gd name="T9" fmla="*/ 2 h 15"/>
                  <a:gd name="T10" fmla="*/ 6 w 31"/>
                  <a:gd name="T11" fmla="*/ 2 h 15"/>
                  <a:gd name="T12" fmla="*/ 12 w 31"/>
                  <a:gd name="T13" fmla="*/ 9 h 15"/>
                  <a:gd name="T14" fmla="*/ 1 w 31"/>
                  <a:gd name="T15" fmla="*/ 10 h 15"/>
                  <a:gd name="T16" fmla="*/ 9 w 31"/>
                  <a:gd name="T17" fmla="*/ 11 h 15"/>
                  <a:gd name="T18" fmla="*/ 13 w 31"/>
                  <a:gd name="T19" fmla="*/ 11 h 15"/>
                  <a:gd name="T20" fmla="*/ 16 w 31"/>
                  <a:gd name="T21" fmla="*/ 15 h 15"/>
                  <a:gd name="T22" fmla="*/ 17 w 31"/>
                  <a:gd name="T23" fmla="*/ 11 h 15"/>
                  <a:gd name="T24" fmla="*/ 20 w 31"/>
                  <a:gd name="T25" fmla="*/ 11 h 15"/>
                  <a:gd name="T26" fmla="*/ 27 w 31"/>
                  <a:gd name="T27" fmla="*/ 10 h 15"/>
                  <a:gd name="T28" fmla="*/ 31 w 31"/>
                  <a:gd name="T29" fmla="*/ 9 h 15"/>
                  <a:gd name="T30" fmla="*/ 28 w 31"/>
                  <a:gd name="T3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15">
                    <a:moveTo>
                      <a:pt x="28" y="7"/>
                    </a:moveTo>
                    <a:cubicBezTo>
                      <a:pt x="26" y="6"/>
                      <a:pt x="26" y="6"/>
                      <a:pt x="24" y="3"/>
                    </a:cubicBezTo>
                    <a:cubicBezTo>
                      <a:pt x="23" y="1"/>
                      <a:pt x="23" y="2"/>
                      <a:pt x="22" y="2"/>
                    </a:cubicBezTo>
                    <a:cubicBezTo>
                      <a:pt x="20" y="2"/>
                      <a:pt x="19" y="0"/>
                      <a:pt x="17" y="1"/>
                    </a:cubicBezTo>
                    <a:cubicBezTo>
                      <a:pt x="17" y="1"/>
                      <a:pt x="14" y="2"/>
                      <a:pt x="14" y="2"/>
                    </a:cubicBezTo>
                    <a:cubicBezTo>
                      <a:pt x="10" y="2"/>
                      <a:pt x="9" y="0"/>
                      <a:pt x="6" y="2"/>
                    </a:cubicBezTo>
                    <a:cubicBezTo>
                      <a:pt x="10" y="5"/>
                      <a:pt x="9" y="5"/>
                      <a:pt x="12" y="9"/>
                    </a:cubicBezTo>
                    <a:cubicBezTo>
                      <a:pt x="9" y="11"/>
                      <a:pt x="0" y="7"/>
                      <a:pt x="1" y="10"/>
                    </a:cubicBezTo>
                    <a:cubicBezTo>
                      <a:pt x="4" y="13"/>
                      <a:pt x="5" y="11"/>
                      <a:pt x="9" y="11"/>
                    </a:cubicBezTo>
                    <a:cubicBezTo>
                      <a:pt x="10" y="12"/>
                      <a:pt x="12" y="11"/>
                      <a:pt x="13" y="11"/>
                    </a:cubicBezTo>
                    <a:cubicBezTo>
                      <a:pt x="14" y="12"/>
                      <a:pt x="13" y="15"/>
                      <a:pt x="16" y="15"/>
                    </a:cubicBezTo>
                    <a:cubicBezTo>
                      <a:pt x="17" y="15"/>
                      <a:pt x="17" y="11"/>
                      <a:pt x="17" y="11"/>
                    </a:cubicBezTo>
                    <a:cubicBezTo>
                      <a:pt x="19" y="9"/>
                      <a:pt x="19" y="11"/>
                      <a:pt x="20" y="11"/>
                    </a:cubicBezTo>
                    <a:cubicBezTo>
                      <a:pt x="22" y="11"/>
                      <a:pt x="24" y="10"/>
                      <a:pt x="27" y="10"/>
                    </a:cubicBezTo>
                    <a:cubicBezTo>
                      <a:pt x="29" y="10"/>
                      <a:pt x="29" y="12"/>
                      <a:pt x="31" y="9"/>
                    </a:cubicBezTo>
                    <a:cubicBezTo>
                      <a:pt x="31" y="8"/>
                      <a:pt x="29" y="7"/>
                      <a:pt x="28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3" name="Freeform 15"/>
              <p:cNvSpPr/>
              <p:nvPr/>
            </p:nvSpPr>
            <p:spPr bwMode="auto">
              <a:xfrm>
                <a:off x="3849688" y="4197350"/>
                <a:ext cx="6350" cy="9525"/>
              </a:xfrm>
              <a:custGeom>
                <a:avLst/>
                <a:gdLst>
                  <a:gd name="T0" fmla="*/ 0 w 10"/>
                  <a:gd name="T1" fmla="*/ 4 h 7"/>
                  <a:gd name="T2" fmla="*/ 5 w 10"/>
                  <a:gd name="T3" fmla="*/ 7 h 7"/>
                  <a:gd name="T4" fmla="*/ 10 w 10"/>
                  <a:gd name="T5" fmla="*/ 6 h 7"/>
                  <a:gd name="T6" fmla="*/ 9 w 10"/>
                  <a:gd name="T7" fmla="*/ 4 h 7"/>
                  <a:gd name="T8" fmla="*/ 0 w 10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4"/>
                    </a:moveTo>
                    <a:cubicBezTo>
                      <a:pt x="1" y="5"/>
                      <a:pt x="3" y="6"/>
                      <a:pt x="5" y="7"/>
                    </a:cubicBezTo>
                    <a:cubicBezTo>
                      <a:pt x="7" y="7"/>
                      <a:pt x="8" y="5"/>
                      <a:pt x="10" y="6"/>
                    </a:cubicBezTo>
                    <a:cubicBezTo>
                      <a:pt x="10" y="6"/>
                      <a:pt x="9" y="5"/>
                      <a:pt x="9" y="4"/>
                    </a:cubicBezTo>
                    <a:cubicBezTo>
                      <a:pt x="7" y="3"/>
                      <a:pt x="2" y="0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4" name="Freeform 16"/>
              <p:cNvSpPr/>
              <p:nvPr/>
            </p:nvSpPr>
            <p:spPr bwMode="auto">
              <a:xfrm>
                <a:off x="3914776" y="3887787"/>
                <a:ext cx="23813" cy="57150"/>
              </a:xfrm>
              <a:custGeom>
                <a:avLst/>
                <a:gdLst>
                  <a:gd name="T0" fmla="*/ 29 w 34"/>
                  <a:gd name="T1" fmla="*/ 23 h 40"/>
                  <a:gd name="T2" fmla="*/ 27 w 34"/>
                  <a:gd name="T3" fmla="*/ 18 h 40"/>
                  <a:gd name="T4" fmla="*/ 18 w 34"/>
                  <a:gd name="T5" fmla="*/ 19 h 40"/>
                  <a:gd name="T6" fmla="*/ 18 w 34"/>
                  <a:gd name="T7" fmla="*/ 14 h 40"/>
                  <a:gd name="T8" fmla="*/ 15 w 34"/>
                  <a:gd name="T9" fmla="*/ 13 h 40"/>
                  <a:gd name="T10" fmla="*/ 18 w 34"/>
                  <a:gd name="T11" fmla="*/ 7 h 40"/>
                  <a:gd name="T12" fmla="*/ 20 w 34"/>
                  <a:gd name="T13" fmla="*/ 2 h 40"/>
                  <a:gd name="T14" fmla="*/ 10 w 34"/>
                  <a:gd name="T15" fmla="*/ 10 h 40"/>
                  <a:gd name="T16" fmla="*/ 1 w 34"/>
                  <a:gd name="T17" fmla="*/ 25 h 40"/>
                  <a:gd name="T18" fmla="*/ 0 w 34"/>
                  <a:gd name="T19" fmla="*/ 31 h 40"/>
                  <a:gd name="T20" fmla="*/ 6 w 34"/>
                  <a:gd name="T21" fmla="*/ 33 h 40"/>
                  <a:gd name="T22" fmla="*/ 20 w 34"/>
                  <a:gd name="T23" fmla="*/ 35 h 40"/>
                  <a:gd name="T24" fmla="*/ 18 w 34"/>
                  <a:gd name="T25" fmla="*/ 38 h 40"/>
                  <a:gd name="T26" fmla="*/ 27 w 34"/>
                  <a:gd name="T27" fmla="*/ 34 h 40"/>
                  <a:gd name="T28" fmla="*/ 28 w 34"/>
                  <a:gd name="T29" fmla="*/ 38 h 40"/>
                  <a:gd name="T30" fmla="*/ 33 w 34"/>
                  <a:gd name="T31" fmla="*/ 37 h 40"/>
                  <a:gd name="T32" fmla="*/ 32 w 34"/>
                  <a:gd name="T33" fmla="*/ 26 h 40"/>
                  <a:gd name="T34" fmla="*/ 29 w 34"/>
                  <a:gd name="T35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40">
                    <a:moveTo>
                      <a:pt x="29" y="23"/>
                    </a:moveTo>
                    <a:cubicBezTo>
                      <a:pt x="29" y="20"/>
                      <a:pt x="29" y="20"/>
                      <a:pt x="27" y="18"/>
                    </a:cubicBezTo>
                    <a:cubicBezTo>
                      <a:pt x="26" y="16"/>
                      <a:pt x="20" y="18"/>
                      <a:pt x="18" y="19"/>
                    </a:cubicBezTo>
                    <a:cubicBezTo>
                      <a:pt x="18" y="17"/>
                      <a:pt x="18" y="15"/>
                      <a:pt x="18" y="14"/>
                    </a:cubicBezTo>
                    <a:cubicBezTo>
                      <a:pt x="17" y="14"/>
                      <a:pt x="15" y="14"/>
                      <a:pt x="15" y="13"/>
                    </a:cubicBezTo>
                    <a:cubicBezTo>
                      <a:pt x="15" y="10"/>
                      <a:pt x="16" y="9"/>
                      <a:pt x="18" y="7"/>
                    </a:cubicBezTo>
                    <a:cubicBezTo>
                      <a:pt x="19" y="6"/>
                      <a:pt x="20" y="4"/>
                      <a:pt x="20" y="2"/>
                    </a:cubicBezTo>
                    <a:cubicBezTo>
                      <a:pt x="16" y="0"/>
                      <a:pt x="12" y="6"/>
                      <a:pt x="10" y="10"/>
                    </a:cubicBezTo>
                    <a:cubicBezTo>
                      <a:pt x="7" y="17"/>
                      <a:pt x="5" y="20"/>
                      <a:pt x="1" y="25"/>
                    </a:cubicBezTo>
                    <a:cubicBezTo>
                      <a:pt x="0" y="26"/>
                      <a:pt x="0" y="31"/>
                      <a:pt x="0" y="31"/>
                    </a:cubicBezTo>
                    <a:cubicBezTo>
                      <a:pt x="1" y="33"/>
                      <a:pt x="5" y="33"/>
                      <a:pt x="6" y="33"/>
                    </a:cubicBezTo>
                    <a:cubicBezTo>
                      <a:pt x="11" y="32"/>
                      <a:pt x="16" y="32"/>
                      <a:pt x="20" y="35"/>
                    </a:cubicBezTo>
                    <a:cubicBezTo>
                      <a:pt x="18" y="35"/>
                      <a:pt x="18" y="36"/>
                      <a:pt x="18" y="38"/>
                    </a:cubicBezTo>
                    <a:cubicBezTo>
                      <a:pt x="22" y="37"/>
                      <a:pt x="23" y="34"/>
                      <a:pt x="27" y="34"/>
                    </a:cubicBezTo>
                    <a:cubicBezTo>
                      <a:pt x="27" y="37"/>
                      <a:pt x="26" y="37"/>
                      <a:pt x="28" y="38"/>
                    </a:cubicBezTo>
                    <a:cubicBezTo>
                      <a:pt x="31" y="40"/>
                      <a:pt x="32" y="40"/>
                      <a:pt x="33" y="37"/>
                    </a:cubicBezTo>
                    <a:cubicBezTo>
                      <a:pt x="34" y="35"/>
                      <a:pt x="32" y="29"/>
                      <a:pt x="32" y="26"/>
                    </a:cubicBezTo>
                    <a:cubicBezTo>
                      <a:pt x="32" y="25"/>
                      <a:pt x="28" y="24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5" name="Freeform 17"/>
              <p:cNvSpPr/>
              <p:nvPr/>
            </p:nvSpPr>
            <p:spPr bwMode="auto">
              <a:xfrm>
                <a:off x="3886201" y="4197350"/>
                <a:ext cx="6350" cy="11113"/>
              </a:xfrm>
              <a:custGeom>
                <a:avLst/>
                <a:gdLst>
                  <a:gd name="T0" fmla="*/ 8 w 9"/>
                  <a:gd name="T1" fmla="*/ 3 h 8"/>
                  <a:gd name="T2" fmla="*/ 2 w 9"/>
                  <a:gd name="T3" fmla="*/ 5 h 8"/>
                  <a:gd name="T4" fmla="*/ 9 w 9"/>
                  <a:gd name="T5" fmla="*/ 4 h 8"/>
                  <a:gd name="T6" fmla="*/ 8 w 9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7" y="2"/>
                      <a:pt x="0" y="0"/>
                      <a:pt x="2" y="5"/>
                    </a:cubicBezTo>
                    <a:cubicBezTo>
                      <a:pt x="3" y="8"/>
                      <a:pt x="8" y="6"/>
                      <a:pt x="9" y="4"/>
                    </a:cubicBezTo>
                    <a:cubicBezTo>
                      <a:pt x="9" y="4"/>
                      <a:pt x="9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6" name="Freeform 18"/>
              <p:cNvSpPr/>
              <p:nvPr/>
            </p:nvSpPr>
            <p:spPr bwMode="auto">
              <a:xfrm>
                <a:off x="3778251" y="3519487"/>
                <a:ext cx="14288" cy="20638"/>
              </a:xfrm>
              <a:custGeom>
                <a:avLst/>
                <a:gdLst>
                  <a:gd name="T0" fmla="*/ 4 w 21"/>
                  <a:gd name="T1" fmla="*/ 5 h 15"/>
                  <a:gd name="T2" fmla="*/ 11 w 21"/>
                  <a:gd name="T3" fmla="*/ 10 h 15"/>
                  <a:gd name="T4" fmla="*/ 6 w 21"/>
                  <a:gd name="T5" fmla="*/ 12 h 15"/>
                  <a:gd name="T6" fmla="*/ 10 w 21"/>
                  <a:gd name="T7" fmla="*/ 15 h 15"/>
                  <a:gd name="T8" fmla="*/ 14 w 21"/>
                  <a:gd name="T9" fmla="*/ 14 h 15"/>
                  <a:gd name="T10" fmla="*/ 20 w 21"/>
                  <a:gd name="T11" fmla="*/ 12 h 15"/>
                  <a:gd name="T12" fmla="*/ 21 w 21"/>
                  <a:gd name="T13" fmla="*/ 7 h 15"/>
                  <a:gd name="T14" fmla="*/ 15 w 21"/>
                  <a:gd name="T15" fmla="*/ 5 h 15"/>
                  <a:gd name="T16" fmla="*/ 11 w 21"/>
                  <a:gd name="T17" fmla="*/ 3 h 15"/>
                  <a:gd name="T18" fmla="*/ 5 w 21"/>
                  <a:gd name="T19" fmla="*/ 5 h 15"/>
                  <a:gd name="T20" fmla="*/ 4 w 21"/>
                  <a:gd name="T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5">
                    <a:moveTo>
                      <a:pt x="4" y="5"/>
                    </a:moveTo>
                    <a:cubicBezTo>
                      <a:pt x="4" y="10"/>
                      <a:pt x="8" y="8"/>
                      <a:pt x="11" y="10"/>
                    </a:cubicBezTo>
                    <a:cubicBezTo>
                      <a:pt x="9" y="11"/>
                      <a:pt x="8" y="11"/>
                      <a:pt x="6" y="12"/>
                    </a:cubicBezTo>
                    <a:cubicBezTo>
                      <a:pt x="7" y="12"/>
                      <a:pt x="10" y="15"/>
                      <a:pt x="10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6" y="13"/>
                      <a:pt x="20" y="13"/>
                      <a:pt x="20" y="12"/>
                    </a:cubicBezTo>
                    <a:cubicBezTo>
                      <a:pt x="21" y="10"/>
                      <a:pt x="19" y="9"/>
                      <a:pt x="21" y="7"/>
                    </a:cubicBezTo>
                    <a:cubicBezTo>
                      <a:pt x="19" y="6"/>
                      <a:pt x="16" y="6"/>
                      <a:pt x="15" y="5"/>
                    </a:cubicBezTo>
                    <a:cubicBezTo>
                      <a:pt x="14" y="5"/>
                      <a:pt x="13" y="3"/>
                      <a:pt x="11" y="3"/>
                    </a:cubicBezTo>
                    <a:cubicBezTo>
                      <a:pt x="9" y="1"/>
                      <a:pt x="0" y="0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7" name="Freeform 19"/>
              <p:cNvSpPr/>
              <p:nvPr/>
            </p:nvSpPr>
            <p:spPr bwMode="auto">
              <a:xfrm>
                <a:off x="3803651" y="3541712"/>
                <a:ext cx="6350" cy="7938"/>
              </a:xfrm>
              <a:custGeom>
                <a:avLst/>
                <a:gdLst>
                  <a:gd name="T0" fmla="*/ 2 w 10"/>
                  <a:gd name="T1" fmla="*/ 2 h 6"/>
                  <a:gd name="T2" fmla="*/ 5 w 10"/>
                  <a:gd name="T3" fmla="*/ 5 h 6"/>
                  <a:gd name="T4" fmla="*/ 10 w 10"/>
                  <a:gd name="T5" fmla="*/ 4 h 6"/>
                  <a:gd name="T6" fmla="*/ 2 w 10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2" y="2"/>
                    </a:moveTo>
                    <a:cubicBezTo>
                      <a:pt x="0" y="3"/>
                      <a:pt x="4" y="5"/>
                      <a:pt x="5" y="5"/>
                    </a:cubicBezTo>
                    <a:cubicBezTo>
                      <a:pt x="7" y="6"/>
                      <a:pt x="8" y="5"/>
                      <a:pt x="10" y="4"/>
                    </a:cubicBezTo>
                    <a:cubicBezTo>
                      <a:pt x="9" y="0"/>
                      <a:pt x="4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8" name="Freeform 20"/>
              <p:cNvSpPr/>
              <p:nvPr/>
            </p:nvSpPr>
            <p:spPr bwMode="auto">
              <a:xfrm>
                <a:off x="3787776" y="3538537"/>
                <a:ext cx="9525" cy="7938"/>
              </a:xfrm>
              <a:custGeom>
                <a:avLst/>
                <a:gdLst>
                  <a:gd name="T0" fmla="*/ 13 w 15"/>
                  <a:gd name="T1" fmla="*/ 5 h 6"/>
                  <a:gd name="T2" fmla="*/ 15 w 15"/>
                  <a:gd name="T3" fmla="*/ 2 h 6"/>
                  <a:gd name="T4" fmla="*/ 0 w 15"/>
                  <a:gd name="T5" fmla="*/ 2 h 6"/>
                  <a:gd name="T6" fmla="*/ 13 w 15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6">
                    <a:moveTo>
                      <a:pt x="13" y="5"/>
                    </a:moveTo>
                    <a:cubicBezTo>
                      <a:pt x="14" y="4"/>
                      <a:pt x="14" y="2"/>
                      <a:pt x="15" y="2"/>
                    </a:cubicBezTo>
                    <a:cubicBezTo>
                      <a:pt x="10" y="0"/>
                      <a:pt x="4" y="0"/>
                      <a:pt x="0" y="2"/>
                    </a:cubicBezTo>
                    <a:cubicBezTo>
                      <a:pt x="0" y="6"/>
                      <a:pt x="10" y="5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09" name="Freeform 21"/>
              <p:cNvSpPr/>
              <p:nvPr/>
            </p:nvSpPr>
            <p:spPr bwMode="auto">
              <a:xfrm>
                <a:off x="3784601" y="3551237"/>
                <a:ext cx="60325" cy="44450"/>
              </a:xfrm>
              <a:custGeom>
                <a:avLst/>
                <a:gdLst>
                  <a:gd name="T0" fmla="*/ 25 w 87"/>
                  <a:gd name="T1" fmla="*/ 27 h 32"/>
                  <a:gd name="T2" fmla="*/ 31 w 87"/>
                  <a:gd name="T3" fmla="*/ 26 h 32"/>
                  <a:gd name="T4" fmla="*/ 34 w 87"/>
                  <a:gd name="T5" fmla="*/ 30 h 32"/>
                  <a:gd name="T6" fmla="*/ 39 w 87"/>
                  <a:gd name="T7" fmla="*/ 27 h 32"/>
                  <a:gd name="T8" fmla="*/ 40 w 87"/>
                  <a:gd name="T9" fmla="*/ 29 h 32"/>
                  <a:gd name="T10" fmla="*/ 41 w 87"/>
                  <a:gd name="T11" fmla="*/ 26 h 32"/>
                  <a:gd name="T12" fmla="*/ 43 w 87"/>
                  <a:gd name="T13" fmla="*/ 30 h 32"/>
                  <a:gd name="T14" fmla="*/ 53 w 87"/>
                  <a:gd name="T15" fmla="*/ 31 h 32"/>
                  <a:gd name="T16" fmla="*/ 53 w 87"/>
                  <a:gd name="T17" fmla="*/ 29 h 32"/>
                  <a:gd name="T18" fmla="*/ 59 w 87"/>
                  <a:gd name="T19" fmla="*/ 28 h 32"/>
                  <a:gd name="T20" fmla="*/ 67 w 87"/>
                  <a:gd name="T21" fmla="*/ 30 h 32"/>
                  <a:gd name="T22" fmla="*/ 66 w 87"/>
                  <a:gd name="T23" fmla="*/ 26 h 32"/>
                  <a:gd name="T24" fmla="*/ 70 w 87"/>
                  <a:gd name="T25" fmla="*/ 30 h 32"/>
                  <a:gd name="T26" fmla="*/ 76 w 87"/>
                  <a:gd name="T27" fmla="*/ 31 h 32"/>
                  <a:gd name="T28" fmla="*/ 83 w 87"/>
                  <a:gd name="T29" fmla="*/ 30 h 32"/>
                  <a:gd name="T30" fmla="*/ 87 w 87"/>
                  <a:gd name="T31" fmla="*/ 26 h 32"/>
                  <a:gd name="T32" fmla="*/ 83 w 87"/>
                  <a:gd name="T33" fmla="*/ 24 h 32"/>
                  <a:gd name="T34" fmla="*/ 87 w 87"/>
                  <a:gd name="T35" fmla="*/ 21 h 32"/>
                  <a:gd name="T36" fmla="*/ 70 w 87"/>
                  <a:gd name="T37" fmla="*/ 16 h 32"/>
                  <a:gd name="T38" fmla="*/ 63 w 87"/>
                  <a:gd name="T39" fmla="*/ 16 h 32"/>
                  <a:gd name="T40" fmla="*/ 54 w 87"/>
                  <a:gd name="T41" fmla="*/ 18 h 32"/>
                  <a:gd name="T42" fmla="*/ 56 w 87"/>
                  <a:gd name="T43" fmla="*/ 20 h 32"/>
                  <a:gd name="T44" fmla="*/ 47 w 87"/>
                  <a:gd name="T45" fmla="*/ 18 h 32"/>
                  <a:gd name="T46" fmla="*/ 43 w 87"/>
                  <a:gd name="T47" fmla="*/ 19 h 32"/>
                  <a:gd name="T48" fmla="*/ 39 w 87"/>
                  <a:gd name="T49" fmla="*/ 16 h 32"/>
                  <a:gd name="T50" fmla="*/ 33 w 87"/>
                  <a:gd name="T51" fmla="*/ 12 h 32"/>
                  <a:gd name="T52" fmla="*/ 38 w 87"/>
                  <a:gd name="T53" fmla="*/ 10 h 32"/>
                  <a:gd name="T54" fmla="*/ 34 w 87"/>
                  <a:gd name="T55" fmla="*/ 8 h 32"/>
                  <a:gd name="T56" fmla="*/ 31 w 87"/>
                  <a:gd name="T57" fmla="*/ 5 h 32"/>
                  <a:gd name="T58" fmla="*/ 22 w 87"/>
                  <a:gd name="T59" fmla="*/ 5 h 32"/>
                  <a:gd name="T60" fmla="*/ 15 w 87"/>
                  <a:gd name="T61" fmla="*/ 2 h 32"/>
                  <a:gd name="T62" fmla="*/ 5 w 87"/>
                  <a:gd name="T63" fmla="*/ 1 h 32"/>
                  <a:gd name="T64" fmla="*/ 4 w 87"/>
                  <a:gd name="T65" fmla="*/ 7 h 32"/>
                  <a:gd name="T66" fmla="*/ 13 w 87"/>
                  <a:gd name="T67" fmla="*/ 10 h 32"/>
                  <a:gd name="T68" fmla="*/ 21 w 87"/>
                  <a:gd name="T69" fmla="*/ 11 h 32"/>
                  <a:gd name="T70" fmla="*/ 24 w 87"/>
                  <a:gd name="T71" fmla="*/ 18 h 32"/>
                  <a:gd name="T72" fmla="*/ 25 w 87"/>
                  <a:gd name="T73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32">
                    <a:moveTo>
                      <a:pt x="25" y="27"/>
                    </a:moveTo>
                    <a:cubicBezTo>
                      <a:pt x="26" y="30"/>
                      <a:pt x="29" y="27"/>
                      <a:pt x="31" y="26"/>
                    </a:cubicBezTo>
                    <a:cubicBezTo>
                      <a:pt x="32" y="29"/>
                      <a:pt x="32" y="29"/>
                      <a:pt x="34" y="30"/>
                    </a:cubicBezTo>
                    <a:cubicBezTo>
                      <a:pt x="36" y="30"/>
                      <a:pt x="38" y="30"/>
                      <a:pt x="39" y="27"/>
                    </a:cubicBezTo>
                    <a:cubicBezTo>
                      <a:pt x="39" y="28"/>
                      <a:pt x="40" y="28"/>
                      <a:pt x="40" y="29"/>
                    </a:cubicBezTo>
                    <a:cubicBezTo>
                      <a:pt x="40" y="28"/>
                      <a:pt x="41" y="27"/>
                      <a:pt x="41" y="26"/>
                    </a:cubicBezTo>
                    <a:cubicBezTo>
                      <a:pt x="43" y="27"/>
                      <a:pt x="41" y="30"/>
                      <a:pt x="43" y="30"/>
                    </a:cubicBezTo>
                    <a:cubicBezTo>
                      <a:pt x="47" y="31"/>
                      <a:pt x="50" y="31"/>
                      <a:pt x="53" y="31"/>
                    </a:cubicBezTo>
                    <a:cubicBezTo>
                      <a:pt x="52" y="30"/>
                      <a:pt x="53" y="30"/>
                      <a:pt x="53" y="29"/>
                    </a:cubicBezTo>
                    <a:cubicBezTo>
                      <a:pt x="54" y="31"/>
                      <a:pt x="59" y="32"/>
                      <a:pt x="59" y="28"/>
                    </a:cubicBezTo>
                    <a:cubicBezTo>
                      <a:pt x="60" y="32"/>
                      <a:pt x="65" y="30"/>
                      <a:pt x="67" y="30"/>
                    </a:cubicBezTo>
                    <a:cubicBezTo>
                      <a:pt x="67" y="28"/>
                      <a:pt x="66" y="27"/>
                      <a:pt x="66" y="26"/>
                    </a:cubicBezTo>
                    <a:cubicBezTo>
                      <a:pt x="70" y="26"/>
                      <a:pt x="68" y="29"/>
                      <a:pt x="70" y="30"/>
                    </a:cubicBezTo>
                    <a:cubicBezTo>
                      <a:pt x="72" y="30"/>
                      <a:pt x="73" y="32"/>
                      <a:pt x="76" y="31"/>
                    </a:cubicBezTo>
                    <a:cubicBezTo>
                      <a:pt x="77" y="31"/>
                      <a:pt x="83" y="31"/>
                      <a:pt x="83" y="30"/>
                    </a:cubicBezTo>
                    <a:cubicBezTo>
                      <a:pt x="84" y="26"/>
                      <a:pt x="85" y="26"/>
                      <a:pt x="87" y="26"/>
                    </a:cubicBezTo>
                    <a:cubicBezTo>
                      <a:pt x="86" y="24"/>
                      <a:pt x="85" y="24"/>
                      <a:pt x="83" y="24"/>
                    </a:cubicBezTo>
                    <a:cubicBezTo>
                      <a:pt x="84" y="23"/>
                      <a:pt x="85" y="22"/>
                      <a:pt x="87" y="21"/>
                    </a:cubicBezTo>
                    <a:cubicBezTo>
                      <a:pt x="82" y="17"/>
                      <a:pt x="76" y="14"/>
                      <a:pt x="70" y="16"/>
                    </a:cubicBezTo>
                    <a:cubicBezTo>
                      <a:pt x="68" y="16"/>
                      <a:pt x="65" y="15"/>
                      <a:pt x="63" y="16"/>
                    </a:cubicBezTo>
                    <a:cubicBezTo>
                      <a:pt x="59" y="17"/>
                      <a:pt x="57" y="18"/>
                      <a:pt x="54" y="18"/>
                    </a:cubicBezTo>
                    <a:cubicBezTo>
                      <a:pt x="55" y="19"/>
                      <a:pt x="55" y="20"/>
                      <a:pt x="56" y="20"/>
                    </a:cubicBezTo>
                    <a:cubicBezTo>
                      <a:pt x="53" y="19"/>
                      <a:pt x="49" y="18"/>
                      <a:pt x="47" y="18"/>
                    </a:cubicBezTo>
                    <a:cubicBezTo>
                      <a:pt x="45" y="18"/>
                      <a:pt x="44" y="20"/>
                      <a:pt x="43" y="19"/>
                    </a:cubicBezTo>
                    <a:cubicBezTo>
                      <a:pt x="41" y="18"/>
                      <a:pt x="40" y="17"/>
                      <a:pt x="39" y="16"/>
                    </a:cubicBezTo>
                    <a:cubicBezTo>
                      <a:pt x="38" y="16"/>
                      <a:pt x="33" y="12"/>
                      <a:pt x="33" y="12"/>
                    </a:cubicBezTo>
                    <a:cubicBezTo>
                      <a:pt x="32" y="10"/>
                      <a:pt x="38" y="13"/>
                      <a:pt x="38" y="10"/>
                    </a:cubicBezTo>
                    <a:cubicBezTo>
                      <a:pt x="37" y="10"/>
                      <a:pt x="35" y="9"/>
                      <a:pt x="34" y="8"/>
                    </a:cubicBezTo>
                    <a:cubicBezTo>
                      <a:pt x="31" y="8"/>
                      <a:pt x="33" y="7"/>
                      <a:pt x="31" y="5"/>
                    </a:cubicBezTo>
                    <a:cubicBezTo>
                      <a:pt x="28" y="3"/>
                      <a:pt x="25" y="6"/>
                      <a:pt x="22" y="5"/>
                    </a:cubicBezTo>
                    <a:cubicBezTo>
                      <a:pt x="19" y="5"/>
                      <a:pt x="17" y="2"/>
                      <a:pt x="15" y="2"/>
                    </a:cubicBezTo>
                    <a:cubicBezTo>
                      <a:pt x="11" y="1"/>
                      <a:pt x="8" y="0"/>
                      <a:pt x="5" y="1"/>
                    </a:cubicBezTo>
                    <a:cubicBezTo>
                      <a:pt x="0" y="2"/>
                      <a:pt x="1" y="4"/>
                      <a:pt x="4" y="7"/>
                    </a:cubicBezTo>
                    <a:cubicBezTo>
                      <a:pt x="8" y="11"/>
                      <a:pt x="10" y="10"/>
                      <a:pt x="13" y="10"/>
                    </a:cubicBezTo>
                    <a:cubicBezTo>
                      <a:pt x="17" y="10"/>
                      <a:pt x="18" y="8"/>
                      <a:pt x="21" y="11"/>
                    </a:cubicBezTo>
                    <a:cubicBezTo>
                      <a:pt x="22" y="13"/>
                      <a:pt x="26" y="16"/>
                      <a:pt x="24" y="18"/>
                    </a:cubicBezTo>
                    <a:cubicBezTo>
                      <a:pt x="22" y="22"/>
                      <a:pt x="23" y="23"/>
                      <a:pt x="2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0" name="Freeform 22"/>
              <p:cNvSpPr/>
              <p:nvPr/>
            </p:nvSpPr>
            <p:spPr bwMode="auto">
              <a:xfrm>
                <a:off x="3806826" y="3556000"/>
                <a:ext cx="4763" cy="6350"/>
              </a:xfrm>
              <a:custGeom>
                <a:avLst/>
                <a:gdLst>
                  <a:gd name="T0" fmla="*/ 2 w 7"/>
                  <a:gd name="T1" fmla="*/ 0 h 5"/>
                  <a:gd name="T2" fmla="*/ 5 w 7"/>
                  <a:gd name="T3" fmla="*/ 4 h 5"/>
                  <a:gd name="T4" fmla="*/ 5 w 7"/>
                  <a:gd name="T5" fmla="*/ 2 h 5"/>
                  <a:gd name="T6" fmla="*/ 2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cubicBezTo>
                      <a:pt x="0" y="2"/>
                      <a:pt x="4" y="5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7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1" name="Freeform 23"/>
              <p:cNvSpPr/>
              <p:nvPr/>
            </p:nvSpPr>
            <p:spPr bwMode="auto">
              <a:xfrm>
                <a:off x="3802063" y="3436937"/>
                <a:ext cx="106363" cy="131763"/>
              </a:xfrm>
              <a:custGeom>
                <a:avLst/>
                <a:gdLst>
                  <a:gd name="T0" fmla="*/ 8 w 152"/>
                  <a:gd name="T1" fmla="*/ 29 h 93"/>
                  <a:gd name="T2" fmla="*/ 34 w 152"/>
                  <a:gd name="T3" fmla="*/ 26 h 93"/>
                  <a:gd name="T4" fmla="*/ 13 w 152"/>
                  <a:gd name="T5" fmla="*/ 33 h 93"/>
                  <a:gd name="T6" fmla="*/ 38 w 152"/>
                  <a:gd name="T7" fmla="*/ 30 h 93"/>
                  <a:gd name="T8" fmla="*/ 37 w 152"/>
                  <a:gd name="T9" fmla="*/ 37 h 93"/>
                  <a:gd name="T10" fmla="*/ 45 w 152"/>
                  <a:gd name="T11" fmla="*/ 33 h 93"/>
                  <a:gd name="T12" fmla="*/ 50 w 152"/>
                  <a:gd name="T13" fmla="*/ 33 h 93"/>
                  <a:gd name="T14" fmla="*/ 53 w 152"/>
                  <a:gd name="T15" fmla="*/ 36 h 93"/>
                  <a:gd name="T16" fmla="*/ 73 w 152"/>
                  <a:gd name="T17" fmla="*/ 26 h 93"/>
                  <a:gd name="T18" fmla="*/ 71 w 152"/>
                  <a:gd name="T19" fmla="*/ 34 h 93"/>
                  <a:gd name="T20" fmla="*/ 53 w 152"/>
                  <a:gd name="T21" fmla="*/ 49 h 93"/>
                  <a:gd name="T22" fmla="*/ 28 w 152"/>
                  <a:gd name="T23" fmla="*/ 40 h 93"/>
                  <a:gd name="T24" fmla="*/ 44 w 152"/>
                  <a:gd name="T25" fmla="*/ 61 h 93"/>
                  <a:gd name="T26" fmla="*/ 28 w 152"/>
                  <a:gd name="T27" fmla="*/ 69 h 93"/>
                  <a:gd name="T28" fmla="*/ 35 w 152"/>
                  <a:gd name="T29" fmla="*/ 76 h 93"/>
                  <a:gd name="T30" fmla="*/ 33 w 152"/>
                  <a:gd name="T31" fmla="*/ 78 h 93"/>
                  <a:gd name="T32" fmla="*/ 19 w 152"/>
                  <a:gd name="T33" fmla="*/ 73 h 93"/>
                  <a:gd name="T34" fmla="*/ 17 w 152"/>
                  <a:gd name="T35" fmla="*/ 82 h 93"/>
                  <a:gd name="T36" fmla="*/ 12 w 152"/>
                  <a:gd name="T37" fmla="*/ 87 h 93"/>
                  <a:gd name="T38" fmla="*/ 23 w 152"/>
                  <a:gd name="T39" fmla="*/ 88 h 93"/>
                  <a:gd name="T40" fmla="*/ 34 w 152"/>
                  <a:gd name="T41" fmla="*/ 90 h 93"/>
                  <a:gd name="T42" fmla="*/ 43 w 152"/>
                  <a:gd name="T43" fmla="*/ 86 h 93"/>
                  <a:gd name="T44" fmla="*/ 53 w 152"/>
                  <a:gd name="T45" fmla="*/ 88 h 93"/>
                  <a:gd name="T46" fmla="*/ 63 w 152"/>
                  <a:gd name="T47" fmla="*/ 91 h 93"/>
                  <a:gd name="T48" fmla="*/ 68 w 152"/>
                  <a:gd name="T49" fmla="*/ 89 h 93"/>
                  <a:gd name="T50" fmla="*/ 69 w 152"/>
                  <a:gd name="T51" fmla="*/ 83 h 93"/>
                  <a:gd name="T52" fmla="*/ 63 w 152"/>
                  <a:gd name="T53" fmla="*/ 82 h 93"/>
                  <a:gd name="T54" fmla="*/ 68 w 152"/>
                  <a:gd name="T55" fmla="*/ 70 h 93"/>
                  <a:gd name="T56" fmla="*/ 82 w 152"/>
                  <a:gd name="T57" fmla="*/ 65 h 93"/>
                  <a:gd name="T58" fmla="*/ 85 w 152"/>
                  <a:gd name="T59" fmla="*/ 61 h 93"/>
                  <a:gd name="T60" fmla="*/ 85 w 152"/>
                  <a:gd name="T61" fmla="*/ 57 h 93"/>
                  <a:gd name="T62" fmla="*/ 92 w 152"/>
                  <a:gd name="T63" fmla="*/ 51 h 93"/>
                  <a:gd name="T64" fmla="*/ 99 w 152"/>
                  <a:gd name="T65" fmla="*/ 49 h 93"/>
                  <a:gd name="T66" fmla="*/ 99 w 152"/>
                  <a:gd name="T67" fmla="*/ 42 h 93"/>
                  <a:gd name="T68" fmla="*/ 119 w 152"/>
                  <a:gd name="T69" fmla="*/ 34 h 93"/>
                  <a:gd name="T70" fmla="*/ 108 w 152"/>
                  <a:gd name="T71" fmla="*/ 30 h 93"/>
                  <a:gd name="T72" fmla="*/ 115 w 152"/>
                  <a:gd name="T73" fmla="*/ 22 h 93"/>
                  <a:gd name="T74" fmla="*/ 152 w 152"/>
                  <a:gd name="T75" fmla="*/ 12 h 93"/>
                  <a:gd name="T76" fmla="*/ 117 w 152"/>
                  <a:gd name="T77" fmla="*/ 9 h 93"/>
                  <a:gd name="T78" fmla="*/ 109 w 152"/>
                  <a:gd name="T79" fmla="*/ 0 h 93"/>
                  <a:gd name="T80" fmla="*/ 95 w 152"/>
                  <a:gd name="T81" fmla="*/ 8 h 93"/>
                  <a:gd name="T82" fmla="*/ 72 w 152"/>
                  <a:gd name="T83" fmla="*/ 2 h 93"/>
                  <a:gd name="T84" fmla="*/ 71 w 152"/>
                  <a:gd name="T85" fmla="*/ 5 h 93"/>
                  <a:gd name="T86" fmla="*/ 59 w 152"/>
                  <a:gd name="T87" fmla="*/ 6 h 93"/>
                  <a:gd name="T88" fmla="*/ 46 w 152"/>
                  <a:gd name="T89" fmla="*/ 11 h 93"/>
                  <a:gd name="T90" fmla="*/ 45 w 152"/>
                  <a:gd name="T91" fmla="*/ 16 h 93"/>
                  <a:gd name="T92" fmla="*/ 30 w 152"/>
                  <a:gd name="T93" fmla="*/ 10 h 93"/>
                  <a:gd name="T94" fmla="*/ 25 w 152"/>
                  <a:gd name="T95" fmla="*/ 14 h 93"/>
                  <a:gd name="T96" fmla="*/ 13 w 152"/>
                  <a:gd name="T97" fmla="*/ 20 h 93"/>
                  <a:gd name="T98" fmla="*/ 8 w 152"/>
                  <a:gd name="T99" fmla="*/ 2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2" h="93">
                    <a:moveTo>
                      <a:pt x="16" y="23"/>
                    </a:moveTo>
                    <a:cubicBezTo>
                      <a:pt x="13" y="25"/>
                      <a:pt x="11" y="27"/>
                      <a:pt x="8" y="29"/>
                    </a:cubicBezTo>
                    <a:cubicBezTo>
                      <a:pt x="13" y="32"/>
                      <a:pt x="16" y="30"/>
                      <a:pt x="22" y="30"/>
                    </a:cubicBezTo>
                    <a:cubicBezTo>
                      <a:pt x="26" y="30"/>
                      <a:pt x="30" y="28"/>
                      <a:pt x="34" y="26"/>
                    </a:cubicBezTo>
                    <a:cubicBezTo>
                      <a:pt x="30" y="29"/>
                      <a:pt x="28" y="30"/>
                      <a:pt x="23" y="30"/>
                    </a:cubicBezTo>
                    <a:cubicBezTo>
                      <a:pt x="19" y="31"/>
                      <a:pt x="17" y="31"/>
                      <a:pt x="13" y="33"/>
                    </a:cubicBezTo>
                    <a:cubicBezTo>
                      <a:pt x="17" y="34"/>
                      <a:pt x="22" y="36"/>
                      <a:pt x="25" y="34"/>
                    </a:cubicBezTo>
                    <a:cubicBezTo>
                      <a:pt x="30" y="31"/>
                      <a:pt x="32" y="30"/>
                      <a:pt x="38" y="30"/>
                    </a:cubicBezTo>
                    <a:cubicBezTo>
                      <a:pt x="32" y="32"/>
                      <a:pt x="30" y="32"/>
                      <a:pt x="26" y="36"/>
                    </a:cubicBezTo>
                    <a:cubicBezTo>
                      <a:pt x="30" y="36"/>
                      <a:pt x="33" y="37"/>
                      <a:pt x="37" y="37"/>
                    </a:cubicBezTo>
                    <a:cubicBezTo>
                      <a:pt x="39" y="37"/>
                      <a:pt x="40" y="38"/>
                      <a:pt x="40" y="35"/>
                    </a:cubicBezTo>
                    <a:cubicBezTo>
                      <a:pt x="41" y="34"/>
                      <a:pt x="43" y="33"/>
                      <a:pt x="45" y="33"/>
                    </a:cubicBezTo>
                    <a:cubicBezTo>
                      <a:pt x="44" y="34"/>
                      <a:pt x="43" y="34"/>
                      <a:pt x="43" y="35"/>
                    </a:cubicBezTo>
                    <a:cubicBezTo>
                      <a:pt x="45" y="34"/>
                      <a:pt x="48" y="34"/>
                      <a:pt x="50" y="33"/>
                    </a:cubicBezTo>
                    <a:cubicBezTo>
                      <a:pt x="48" y="34"/>
                      <a:pt x="46" y="36"/>
                      <a:pt x="45" y="37"/>
                    </a:cubicBezTo>
                    <a:cubicBezTo>
                      <a:pt x="47" y="36"/>
                      <a:pt x="50" y="36"/>
                      <a:pt x="53" y="36"/>
                    </a:cubicBezTo>
                    <a:cubicBezTo>
                      <a:pt x="55" y="35"/>
                      <a:pt x="59" y="35"/>
                      <a:pt x="60" y="34"/>
                    </a:cubicBezTo>
                    <a:cubicBezTo>
                      <a:pt x="64" y="30"/>
                      <a:pt x="68" y="28"/>
                      <a:pt x="73" y="26"/>
                    </a:cubicBezTo>
                    <a:cubicBezTo>
                      <a:pt x="71" y="28"/>
                      <a:pt x="69" y="30"/>
                      <a:pt x="67" y="32"/>
                    </a:cubicBezTo>
                    <a:cubicBezTo>
                      <a:pt x="68" y="32"/>
                      <a:pt x="69" y="33"/>
                      <a:pt x="71" y="34"/>
                    </a:cubicBezTo>
                    <a:cubicBezTo>
                      <a:pt x="62" y="36"/>
                      <a:pt x="53" y="38"/>
                      <a:pt x="44" y="40"/>
                    </a:cubicBezTo>
                    <a:cubicBezTo>
                      <a:pt x="47" y="43"/>
                      <a:pt x="50" y="46"/>
                      <a:pt x="53" y="49"/>
                    </a:cubicBezTo>
                    <a:cubicBezTo>
                      <a:pt x="50" y="47"/>
                      <a:pt x="45" y="42"/>
                      <a:pt x="41" y="40"/>
                    </a:cubicBezTo>
                    <a:cubicBezTo>
                      <a:pt x="40" y="40"/>
                      <a:pt x="27" y="40"/>
                      <a:pt x="28" y="40"/>
                    </a:cubicBezTo>
                    <a:cubicBezTo>
                      <a:pt x="24" y="47"/>
                      <a:pt x="31" y="47"/>
                      <a:pt x="35" y="50"/>
                    </a:cubicBezTo>
                    <a:cubicBezTo>
                      <a:pt x="39" y="53"/>
                      <a:pt x="42" y="57"/>
                      <a:pt x="44" y="61"/>
                    </a:cubicBezTo>
                    <a:cubicBezTo>
                      <a:pt x="38" y="58"/>
                      <a:pt x="29" y="57"/>
                      <a:pt x="24" y="62"/>
                    </a:cubicBezTo>
                    <a:cubicBezTo>
                      <a:pt x="20" y="67"/>
                      <a:pt x="23" y="67"/>
                      <a:pt x="28" y="69"/>
                    </a:cubicBezTo>
                    <a:cubicBezTo>
                      <a:pt x="31" y="70"/>
                      <a:pt x="34" y="65"/>
                      <a:pt x="36" y="63"/>
                    </a:cubicBezTo>
                    <a:cubicBezTo>
                      <a:pt x="34" y="68"/>
                      <a:pt x="30" y="72"/>
                      <a:pt x="35" y="76"/>
                    </a:cubicBezTo>
                    <a:cubicBezTo>
                      <a:pt x="39" y="78"/>
                      <a:pt x="45" y="72"/>
                      <a:pt x="46" y="70"/>
                    </a:cubicBezTo>
                    <a:cubicBezTo>
                      <a:pt x="43" y="76"/>
                      <a:pt x="40" y="80"/>
                      <a:pt x="33" y="78"/>
                    </a:cubicBezTo>
                    <a:cubicBezTo>
                      <a:pt x="30" y="77"/>
                      <a:pt x="30" y="73"/>
                      <a:pt x="27" y="72"/>
                    </a:cubicBezTo>
                    <a:cubicBezTo>
                      <a:pt x="24" y="72"/>
                      <a:pt x="22" y="72"/>
                      <a:pt x="19" y="73"/>
                    </a:cubicBezTo>
                    <a:cubicBezTo>
                      <a:pt x="21" y="77"/>
                      <a:pt x="21" y="77"/>
                      <a:pt x="25" y="78"/>
                    </a:cubicBezTo>
                    <a:cubicBezTo>
                      <a:pt x="22" y="81"/>
                      <a:pt x="20" y="80"/>
                      <a:pt x="17" y="82"/>
                    </a:cubicBezTo>
                    <a:cubicBezTo>
                      <a:pt x="16" y="82"/>
                      <a:pt x="13" y="82"/>
                      <a:pt x="12" y="84"/>
                    </a:cubicBezTo>
                    <a:cubicBezTo>
                      <a:pt x="11" y="84"/>
                      <a:pt x="13" y="86"/>
                      <a:pt x="12" y="87"/>
                    </a:cubicBezTo>
                    <a:cubicBezTo>
                      <a:pt x="14" y="90"/>
                      <a:pt x="15" y="88"/>
                      <a:pt x="16" y="86"/>
                    </a:cubicBezTo>
                    <a:cubicBezTo>
                      <a:pt x="17" y="89"/>
                      <a:pt x="22" y="92"/>
                      <a:pt x="23" y="88"/>
                    </a:cubicBezTo>
                    <a:cubicBezTo>
                      <a:pt x="23" y="91"/>
                      <a:pt x="25" y="89"/>
                      <a:pt x="27" y="89"/>
                    </a:cubicBezTo>
                    <a:cubicBezTo>
                      <a:pt x="30" y="90"/>
                      <a:pt x="32" y="90"/>
                      <a:pt x="34" y="90"/>
                    </a:cubicBezTo>
                    <a:cubicBezTo>
                      <a:pt x="37" y="90"/>
                      <a:pt x="38" y="87"/>
                      <a:pt x="39" y="88"/>
                    </a:cubicBezTo>
                    <a:cubicBezTo>
                      <a:pt x="41" y="88"/>
                      <a:pt x="44" y="90"/>
                      <a:pt x="43" y="86"/>
                    </a:cubicBezTo>
                    <a:cubicBezTo>
                      <a:pt x="44" y="89"/>
                      <a:pt x="49" y="92"/>
                      <a:pt x="49" y="87"/>
                    </a:cubicBezTo>
                    <a:cubicBezTo>
                      <a:pt x="51" y="90"/>
                      <a:pt x="52" y="86"/>
                      <a:pt x="53" y="88"/>
                    </a:cubicBezTo>
                    <a:cubicBezTo>
                      <a:pt x="55" y="90"/>
                      <a:pt x="55" y="91"/>
                      <a:pt x="54" y="93"/>
                    </a:cubicBezTo>
                    <a:cubicBezTo>
                      <a:pt x="57" y="93"/>
                      <a:pt x="60" y="91"/>
                      <a:pt x="63" y="91"/>
                    </a:cubicBezTo>
                    <a:cubicBezTo>
                      <a:pt x="64" y="90"/>
                      <a:pt x="64" y="88"/>
                      <a:pt x="65" y="88"/>
                    </a:cubicBezTo>
                    <a:cubicBezTo>
                      <a:pt x="66" y="88"/>
                      <a:pt x="66" y="89"/>
                      <a:pt x="68" y="89"/>
                    </a:cubicBezTo>
                    <a:cubicBezTo>
                      <a:pt x="68" y="88"/>
                      <a:pt x="71" y="88"/>
                      <a:pt x="71" y="87"/>
                    </a:cubicBezTo>
                    <a:cubicBezTo>
                      <a:pt x="70" y="86"/>
                      <a:pt x="71" y="84"/>
                      <a:pt x="69" y="83"/>
                    </a:cubicBezTo>
                    <a:cubicBezTo>
                      <a:pt x="68" y="82"/>
                      <a:pt x="68" y="81"/>
                      <a:pt x="66" y="82"/>
                    </a:cubicBezTo>
                    <a:cubicBezTo>
                      <a:pt x="64" y="84"/>
                      <a:pt x="64" y="84"/>
                      <a:pt x="63" y="82"/>
                    </a:cubicBezTo>
                    <a:cubicBezTo>
                      <a:pt x="62" y="80"/>
                      <a:pt x="67" y="76"/>
                      <a:pt x="68" y="76"/>
                    </a:cubicBezTo>
                    <a:cubicBezTo>
                      <a:pt x="71" y="73"/>
                      <a:pt x="66" y="71"/>
                      <a:pt x="68" y="70"/>
                    </a:cubicBezTo>
                    <a:cubicBezTo>
                      <a:pt x="69" y="69"/>
                      <a:pt x="73" y="72"/>
                      <a:pt x="75" y="71"/>
                    </a:cubicBezTo>
                    <a:cubicBezTo>
                      <a:pt x="78" y="70"/>
                      <a:pt x="79" y="69"/>
                      <a:pt x="82" y="65"/>
                    </a:cubicBezTo>
                    <a:cubicBezTo>
                      <a:pt x="80" y="65"/>
                      <a:pt x="78" y="64"/>
                      <a:pt x="76" y="63"/>
                    </a:cubicBezTo>
                    <a:cubicBezTo>
                      <a:pt x="79" y="63"/>
                      <a:pt x="82" y="62"/>
                      <a:pt x="85" y="61"/>
                    </a:cubicBezTo>
                    <a:cubicBezTo>
                      <a:pt x="85" y="58"/>
                      <a:pt x="78" y="57"/>
                      <a:pt x="75" y="57"/>
                    </a:cubicBezTo>
                    <a:cubicBezTo>
                      <a:pt x="79" y="57"/>
                      <a:pt x="82" y="57"/>
                      <a:pt x="85" y="57"/>
                    </a:cubicBezTo>
                    <a:cubicBezTo>
                      <a:pt x="86" y="53"/>
                      <a:pt x="76" y="54"/>
                      <a:pt x="74" y="53"/>
                    </a:cubicBezTo>
                    <a:cubicBezTo>
                      <a:pt x="80" y="53"/>
                      <a:pt x="87" y="52"/>
                      <a:pt x="92" y="51"/>
                    </a:cubicBezTo>
                    <a:cubicBezTo>
                      <a:pt x="92" y="50"/>
                      <a:pt x="92" y="49"/>
                      <a:pt x="92" y="47"/>
                    </a:cubicBezTo>
                    <a:cubicBezTo>
                      <a:pt x="94" y="48"/>
                      <a:pt x="97" y="50"/>
                      <a:pt x="99" y="49"/>
                    </a:cubicBezTo>
                    <a:cubicBezTo>
                      <a:pt x="102" y="47"/>
                      <a:pt x="103" y="46"/>
                      <a:pt x="106" y="43"/>
                    </a:cubicBezTo>
                    <a:cubicBezTo>
                      <a:pt x="103" y="42"/>
                      <a:pt x="101" y="42"/>
                      <a:pt x="99" y="42"/>
                    </a:cubicBezTo>
                    <a:cubicBezTo>
                      <a:pt x="103" y="42"/>
                      <a:pt x="106" y="41"/>
                      <a:pt x="110" y="40"/>
                    </a:cubicBezTo>
                    <a:cubicBezTo>
                      <a:pt x="113" y="40"/>
                      <a:pt x="116" y="36"/>
                      <a:pt x="119" y="34"/>
                    </a:cubicBezTo>
                    <a:cubicBezTo>
                      <a:pt x="122" y="32"/>
                      <a:pt x="135" y="28"/>
                      <a:pt x="135" y="24"/>
                    </a:cubicBezTo>
                    <a:cubicBezTo>
                      <a:pt x="126" y="26"/>
                      <a:pt x="117" y="28"/>
                      <a:pt x="108" y="30"/>
                    </a:cubicBezTo>
                    <a:cubicBezTo>
                      <a:pt x="113" y="28"/>
                      <a:pt x="119" y="26"/>
                      <a:pt x="124" y="24"/>
                    </a:cubicBezTo>
                    <a:cubicBezTo>
                      <a:pt x="121" y="24"/>
                      <a:pt x="118" y="23"/>
                      <a:pt x="115" y="22"/>
                    </a:cubicBezTo>
                    <a:cubicBezTo>
                      <a:pt x="122" y="21"/>
                      <a:pt x="129" y="21"/>
                      <a:pt x="136" y="21"/>
                    </a:cubicBezTo>
                    <a:cubicBezTo>
                      <a:pt x="141" y="20"/>
                      <a:pt x="147" y="15"/>
                      <a:pt x="152" y="12"/>
                    </a:cubicBezTo>
                    <a:cubicBezTo>
                      <a:pt x="146" y="9"/>
                      <a:pt x="140" y="8"/>
                      <a:pt x="134" y="7"/>
                    </a:cubicBezTo>
                    <a:cubicBezTo>
                      <a:pt x="128" y="6"/>
                      <a:pt x="123" y="7"/>
                      <a:pt x="117" y="9"/>
                    </a:cubicBezTo>
                    <a:cubicBezTo>
                      <a:pt x="120" y="7"/>
                      <a:pt x="124" y="5"/>
                      <a:pt x="126" y="3"/>
                    </a:cubicBezTo>
                    <a:cubicBezTo>
                      <a:pt x="120" y="3"/>
                      <a:pt x="115" y="0"/>
                      <a:pt x="109" y="0"/>
                    </a:cubicBezTo>
                    <a:cubicBezTo>
                      <a:pt x="104" y="0"/>
                      <a:pt x="98" y="3"/>
                      <a:pt x="92" y="3"/>
                    </a:cubicBezTo>
                    <a:cubicBezTo>
                      <a:pt x="93" y="5"/>
                      <a:pt x="94" y="7"/>
                      <a:pt x="95" y="8"/>
                    </a:cubicBezTo>
                    <a:cubicBezTo>
                      <a:pt x="92" y="6"/>
                      <a:pt x="89" y="3"/>
                      <a:pt x="85" y="3"/>
                    </a:cubicBezTo>
                    <a:cubicBezTo>
                      <a:pt x="81" y="3"/>
                      <a:pt x="76" y="2"/>
                      <a:pt x="72" y="2"/>
                    </a:cubicBezTo>
                    <a:cubicBezTo>
                      <a:pt x="75" y="5"/>
                      <a:pt x="78" y="7"/>
                      <a:pt x="80" y="9"/>
                    </a:cubicBezTo>
                    <a:cubicBezTo>
                      <a:pt x="77" y="8"/>
                      <a:pt x="74" y="7"/>
                      <a:pt x="71" y="5"/>
                    </a:cubicBezTo>
                    <a:cubicBezTo>
                      <a:pt x="69" y="5"/>
                      <a:pt x="64" y="3"/>
                      <a:pt x="62" y="3"/>
                    </a:cubicBezTo>
                    <a:cubicBezTo>
                      <a:pt x="61" y="4"/>
                      <a:pt x="60" y="6"/>
                      <a:pt x="59" y="6"/>
                    </a:cubicBezTo>
                    <a:cubicBezTo>
                      <a:pt x="57" y="6"/>
                      <a:pt x="55" y="6"/>
                      <a:pt x="53" y="6"/>
                    </a:cubicBezTo>
                    <a:cubicBezTo>
                      <a:pt x="51" y="7"/>
                      <a:pt x="48" y="10"/>
                      <a:pt x="46" y="11"/>
                    </a:cubicBezTo>
                    <a:cubicBezTo>
                      <a:pt x="52" y="15"/>
                      <a:pt x="57" y="17"/>
                      <a:pt x="62" y="21"/>
                    </a:cubicBezTo>
                    <a:cubicBezTo>
                      <a:pt x="57" y="19"/>
                      <a:pt x="50" y="17"/>
                      <a:pt x="45" y="16"/>
                    </a:cubicBezTo>
                    <a:cubicBezTo>
                      <a:pt x="42" y="15"/>
                      <a:pt x="39" y="12"/>
                      <a:pt x="37" y="11"/>
                    </a:cubicBezTo>
                    <a:cubicBezTo>
                      <a:pt x="36" y="9"/>
                      <a:pt x="32" y="10"/>
                      <a:pt x="30" y="10"/>
                    </a:cubicBezTo>
                    <a:cubicBezTo>
                      <a:pt x="31" y="11"/>
                      <a:pt x="31" y="13"/>
                      <a:pt x="32" y="13"/>
                    </a:cubicBezTo>
                    <a:cubicBezTo>
                      <a:pt x="30" y="13"/>
                      <a:pt x="27" y="14"/>
                      <a:pt x="25" y="14"/>
                    </a:cubicBezTo>
                    <a:cubicBezTo>
                      <a:pt x="27" y="15"/>
                      <a:pt x="28" y="15"/>
                      <a:pt x="30" y="16"/>
                    </a:cubicBezTo>
                    <a:cubicBezTo>
                      <a:pt x="24" y="17"/>
                      <a:pt x="16" y="13"/>
                      <a:pt x="13" y="20"/>
                    </a:cubicBezTo>
                    <a:cubicBezTo>
                      <a:pt x="9" y="17"/>
                      <a:pt x="4" y="19"/>
                      <a:pt x="0" y="22"/>
                    </a:cubicBezTo>
                    <a:cubicBezTo>
                      <a:pt x="2" y="24"/>
                      <a:pt x="5" y="25"/>
                      <a:pt x="8" y="26"/>
                    </a:cubicBezTo>
                    <a:cubicBezTo>
                      <a:pt x="11" y="25"/>
                      <a:pt x="13" y="24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2" name="Freeform 24"/>
              <p:cNvSpPr/>
              <p:nvPr/>
            </p:nvSpPr>
            <p:spPr bwMode="auto">
              <a:xfrm>
                <a:off x="3762376" y="3556000"/>
                <a:ext cx="22225" cy="31750"/>
              </a:xfrm>
              <a:custGeom>
                <a:avLst/>
                <a:gdLst>
                  <a:gd name="T0" fmla="*/ 14 w 31"/>
                  <a:gd name="T1" fmla="*/ 3 h 23"/>
                  <a:gd name="T2" fmla="*/ 17 w 31"/>
                  <a:gd name="T3" fmla="*/ 7 h 23"/>
                  <a:gd name="T4" fmla="*/ 15 w 31"/>
                  <a:gd name="T5" fmla="*/ 7 h 23"/>
                  <a:gd name="T6" fmla="*/ 18 w 31"/>
                  <a:gd name="T7" fmla="*/ 12 h 23"/>
                  <a:gd name="T8" fmla="*/ 7 w 31"/>
                  <a:gd name="T9" fmla="*/ 7 h 23"/>
                  <a:gd name="T10" fmla="*/ 10 w 31"/>
                  <a:gd name="T11" fmla="*/ 8 h 23"/>
                  <a:gd name="T12" fmla="*/ 10 w 31"/>
                  <a:gd name="T13" fmla="*/ 11 h 23"/>
                  <a:gd name="T14" fmla="*/ 4 w 31"/>
                  <a:gd name="T15" fmla="*/ 11 h 23"/>
                  <a:gd name="T16" fmla="*/ 1 w 31"/>
                  <a:gd name="T17" fmla="*/ 13 h 23"/>
                  <a:gd name="T18" fmla="*/ 4 w 31"/>
                  <a:gd name="T19" fmla="*/ 13 h 23"/>
                  <a:gd name="T20" fmla="*/ 9 w 31"/>
                  <a:gd name="T21" fmla="*/ 15 h 23"/>
                  <a:gd name="T22" fmla="*/ 19 w 31"/>
                  <a:gd name="T23" fmla="*/ 14 h 23"/>
                  <a:gd name="T24" fmla="*/ 16 w 31"/>
                  <a:gd name="T25" fmla="*/ 16 h 23"/>
                  <a:gd name="T26" fmla="*/ 17 w 31"/>
                  <a:gd name="T27" fmla="*/ 17 h 23"/>
                  <a:gd name="T28" fmla="*/ 13 w 31"/>
                  <a:gd name="T29" fmla="*/ 18 h 23"/>
                  <a:gd name="T30" fmla="*/ 17 w 31"/>
                  <a:gd name="T31" fmla="*/ 19 h 23"/>
                  <a:gd name="T32" fmla="*/ 15 w 31"/>
                  <a:gd name="T33" fmla="*/ 19 h 23"/>
                  <a:gd name="T34" fmla="*/ 19 w 31"/>
                  <a:gd name="T35" fmla="*/ 22 h 23"/>
                  <a:gd name="T36" fmla="*/ 21 w 31"/>
                  <a:gd name="T37" fmla="*/ 21 h 23"/>
                  <a:gd name="T38" fmla="*/ 29 w 31"/>
                  <a:gd name="T39" fmla="*/ 20 h 23"/>
                  <a:gd name="T40" fmla="*/ 27 w 31"/>
                  <a:gd name="T41" fmla="*/ 18 h 23"/>
                  <a:gd name="T42" fmla="*/ 28 w 31"/>
                  <a:gd name="T43" fmla="*/ 15 h 23"/>
                  <a:gd name="T44" fmla="*/ 30 w 31"/>
                  <a:gd name="T45" fmla="*/ 17 h 23"/>
                  <a:gd name="T46" fmla="*/ 29 w 31"/>
                  <a:gd name="T47" fmla="*/ 12 h 23"/>
                  <a:gd name="T48" fmla="*/ 30 w 31"/>
                  <a:gd name="T49" fmla="*/ 8 h 23"/>
                  <a:gd name="T50" fmla="*/ 27 w 31"/>
                  <a:gd name="T51" fmla="*/ 4 h 23"/>
                  <a:gd name="T52" fmla="*/ 23 w 31"/>
                  <a:gd name="T53" fmla="*/ 2 h 23"/>
                  <a:gd name="T54" fmla="*/ 14 w 31"/>
                  <a:gd name="T5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3">
                    <a:moveTo>
                      <a:pt x="14" y="3"/>
                    </a:moveTo>
                    <a:cubicBezTo>
                      <a:pt x="10" y="4"/>
                      <a:pt x="17" y="5"/>
                      <a:pt x="17" y="7"/>
                    </a:cubicBezTo>
                    <a:cubicBezTo>
                      <a:pt x="17" y="7"/>
                      <a:pt x="16" y="7"/>
                      <a:pt x="15" y="7"/>
                    </a:cubicBezTo>
                    <a:cubicBezTo>
                      <a:pt x="16" y="9"/>
                      <a:pt x="17" y="10"/>
                      <a:pt x="18" y="12"/>
                    </a:cubicBezTo>
                    <a:cubicBezTo>
                      <a:pt x="17" y="11"/>
                      <a:pt x="6" y="0"/>
                      <a:pt x="7" y="7"/>
                    </a:cubicBezTo>
                    <a:cubicBezTo>
                      <a:pt x="8" y="7"/>
                      <a:pt x="9" y="8"/>
                      <a:pt x="10" y="8"/>
                    </a:cubicBezTo>
                    <a:cubicBezTo>
                      <a:pt x="8" y="9"/>
                      <a:pt x="8" y="11"/>
                      <a:pt x="10" y="11"/>
                    </a:cubicBezTo>
                    <a:cubicBezTo>
                      <a:pt x="10" y="13"/>
                      <a:pt x="6" y="11"/>
                      <a:pt x="4" y="11"/>
                    </a:cubicBezTo>
                    <a:cubicBezTo>
                      <a:pt x="3" y="11"/>
                      <a:pt x="1" y="11"/>
                      <a:pt x="1" y="13"/>
                    </a:cubicBezTo>
                    <a:cubicBezTo>
                      <a:pt x="2" y="13"/>
                      <a:pt x="3" y="13"/>
                      <a:pt x="4" y="13"/>
                    </a:cubicBezTo>
                    <a:cubicBezTo>
                      <a:pt x="0" y="16"/>
                      <a:pt x="6" y="16"/>
                      <a:pt x="9" y="15"/>
                    </a:cubicBezTo>
                    <a:cubicBezTo>
                      <a:pt x="12" y="15"/>
                      <a:pt x="15" y="15"/>
                      <a:pt x="19" y="14"/>
                    </a:cubicBezTo>
                    <a:cubicBezTo>
                      <a:pt x="18" y="15"/>
                      <a:pt x="17" y="16"/>
                      <a:pt x="16" y="16"/>
                    </a:cubicBezTo>
                    <a:cubicBezTo>
                      <a:pt x="16" y="16"/>
                      <a:pt x="17" y="16"/>
                      <a:pt x="17" y="17"/>
                    </a:cubicBezTo>
                    <a:cubicBezTo>
                      <a:pt x="15" y="17"/>
                      <a:pt x="14" y="17"/>
                      <a:pt x="13" y="18"/>
                    </a:cubicBezTo>
                    <a:cubicBezTo>
                      <a:pt x="15" y="18"/>
                      <a:pt x="16" y="19"/>
                      <a:pt x="17" y="19"/>
                    </a:cubicBezTo>
                    <a:cubicBezTo>
                      <a:pt x="17" y="19"/>
                      <a:pt x="15" y="19"/>
                      <a:pt x="15" y="19"/>
                    </a:cubicBezTo>
                    <a:cubicBezTo>
                      <a:pt x="15" y="22"/>
                      <a:pt x="17" y="21"/>
                      <a:pt x="19" y="22"/>
                    </a:cubicBezTo>
                    <a:cubicBezTo>
                      <a:pt x="20" y="23"/>
                      <a:pt x="20" y="21"/>
                      <a:pt x="21" y="21"/>
                    </a:cubicBezTo>
                    <a:cubicBezTo>
                      <a:pt x="24" y="21"/>
                      <a:pt x="27" y="23"/>
                      <a:pt x="29" y="20"/>
                    </a:cubicBezTo>
                    <a:cubicBezTo>
                      <a:pt x="29" y="19"/>
                      <a:pt x="28" y="19"/>
                      <a:pt x="27" y="18"/>
                    </a:cubicBezTo>
                    <a:cubicBezTo>
                      <a:pt x="28" y="17"/>
                      <a:pt x="29" y="17"/>
                      <a:pt x="28" y="15"/>
                    </a:cubicBezTo>
                    <a:cubicBezTo>
                      <a:pt x="29" y="16"/>
                      <a:pt x="29" y="16"/>
                      <a:pt x="30" y="17"/>
                    </a:cubicBezTo>
                    <a:cubicBezTo>
                      <a:pt x="31" y="15"/>
                      <a:pt x="29" y="14"/>
                      <a:pt x="29" y="12"/>
                    </a:cubicBezTo>
                    <a:cubicBezTo>
                      <a:pt x="29" y="11"/>
                      <a:pt x="30" y="9"/>
                      <a:pt x="30" y="8"/>
                    </a:cubicBezTo>
                    <a:cubicBezTo>
                      <a:pt x="29" y="7"/>
                      <a:pt x="28" y="4"/>
                      <a:pt x="27" y="4"/>
                    </a:cubicBezTo>
                    <a:cubicBezTo>
                      <a:pt x="26" y="3"/>
                      <a:pt x="24" y="2"/>
                      <a:pt x="23" y="2"/>
                    </a:cubicBezTo>
                    <a:cubicBezTo>
                      <a:pt x="20" y="4"/>
                      <a:pt x="18" y="2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3" name="Freeform 25"/>
              <p:cNvSpPr/>
              <p:nvPr/>
            </p:nvSpPr>
            <p:spPr bwMode="auto">
              <a:xfrm>
                <a:off x="3784601" y="3471862"/>
                <a:ext cx="41275" cy="61913"/>
              </a:xfrm>
              <a:custGeom>
                <a:avLst/>
                <a:gdLst>
                  <a:gd name="T0" fmla="*/ 0 w 59"/>
                  <a:gd name="T1" fmla="*/ 19 h 44"/>
                  <a:gd name="T2" fmla="*/ 11 w 59"/>
                  <a:gd name="T3" fmla="*/ 24 h 44"/>
                  <a:gd name="T4" fmla="*/ 6 w 59"/>
                  <a:gd name="T5" fmla="*/ 26 h 44"/>
                  <a:gd name="T6" fmla="*/ 7 w 59"/>
                  <a:gd name="T7" fmla="*/ 28 h 44"/>
                  <a:gd name="T8" fmla="*/ 10 w 59"/>
                  <a:gd name="T9" fmla="*/ 29 h 44"/>
                  <a:gd name="T10" fmla="*/ 13 w 59"/>
                  <a:gd name="T11" fmla="*/ 28 h 44"/>
                  <a:gd name="T12" fmla="*/ 13 w 59"/>
                  <a:gd name="T13" fmla="*/ 29 h 44"/>
                  <a:gd name="T14" fmla="*/ 17 w 59"/>
                  <a:gd name="T15" fmla="*/ 28 h 44"/>
                  <a:gd name="T16" fmla="*/ 19 w 59"/>
                  <a:gd name="T17" fmla="*/ 27 h 44"/>
                  <a:gd name="T18" fmla="*/ 28 w 59"/>
                  <a:gd name="T19" fmla="*/ 29 h 44"/>
                  <a:gd name="T20" fmla="*/ 21 w 59"/>
                  <a:gd name="T21" fmla="*/ 29 h 44"/>
                  <a:gd name="T22" fmla="*/ 32 w 59"/>
                  <a:gd name="T23" fmla="*/ 30 h 44"/>
                  <a:gd name="T24" fmla="*/ 12 w 59"/>
                  <a:gd name="T25" fmla="*/ 33 h 44"/>
                  <a:gd name="T26" fmla="*/ 19 w 59"/>
                  <a:gd name="T27" fmla="*/ 36 h 44"/>
                  <a:gd name="T28" fmla="*/ 15 w 59"/>
                  <a:gd name="T29" fmla="*/ 36 h 44"/>
                  <a:gd name="T30" fmla="*/ 25 w 59"/>
                  <a:gd name="T31" fmla="*/ 39 h 44"/>
                  <a:gd name="T32" fmla="*/ 19 w 59"/>
                  <a:gd name="T33" fmla="*/ 39 h 44"/>
                  <a:gd name="T34" fmla="*/ 32 w 59"/>
                  <a:gd name="T35" fmla="*/ 44 h 44"/>
                  <a:gd name="T36" fmla="*/ 30 w 59"/>
                  <a:gd name="T37" fmla="*/ 41 h 44"/>
                  <a:gd name="T38" fmla="*/ 36 w 59"/>
                  <a:gd name="T39" fmla="*/ 44 h 44"/>
                  <a:gd name="T40" fmla="*/ 33 w 59"/>
                  <a:gd name="T41" fmla="*/ 38 h 44"/>
                  <a:gd name="T42" fmla="*/ 39 w 59"/>
                  <a:gd name="T43" fmla="*/ 44 h 44"/>
                  <a:gd name="T44" fmla="*/ 40 w 59"/>
                  <a:gd name="T45" fmla="*/ 38 h 44"/>
                  <a:gd name="T46" fmla="*/ 45 w 59"/>
                  <a:gd name="T47" fmla="*/ 32 h 44"/>
                  <a:gd name="T48" fmla="*/ 46 w 59"/>
                  <a:gd name="T49" fmla="*/ 37 h 44"/>
                  <a:gd name="T50" fmla="*/ 49 w 59"/>
                  <a:gd name="T51" fmla="*/ 33 h 44"/>
                  <a:gd name="T52" fmla="*/ 59 w 59"/>
                  <a:gd name="T53" fmla="*/ 30 h 44"/>
                  <a:gd name="T54" fmla="*/ 54 w 59"/>
                  <a:gd name="T55" fmla="*/ 25 h 44"/>
                  <a:gd name="T56" fmla="*/ 53 w 59"/>
                  <a:gd name="T57" fmla="*/ 27 h 44"/>
                  <a:gd name="T58" fmla="*/ 46 w 59"/>
                  <a:gd name="T59" fmla="*/ 27 h 44"/>
                  <a:gd name="T60" fmla="*/ 44 w 59"/>
                  <a:gd name="T61" fmla="*/ 19 h 44"/>
                  <a:gd name="T62" fmla="*/ 40 w 59"/>
                  <a:gd name="T63" fmla="*/ 15 h 44"/>
                  <a:gd name="T64" fmla="*/ 42 w 59"/>
                  <a:gd name="T65" fmla="*/ 18 h 44"/>
                  <a:gd name="T66" fmla="*/ 37 w 59"/>
                  <a:gd name="T67" fmla="*/ 16 h 44"/>
                  <a:gd name="T68" fmla="*/ 36 w 59"/>
                  <a:gd name="T69" fmla="*/ 13 h 44"/>
                  <a:gd name="T70" fmla="*/ 29 w 59"/>
                  <a:gd name="T71" fmla="*/ 10 h 44"/>
                  <a:gd name="T72" fmla="*/ 20 w 59"/>
                  <a:gd name="T73" fmla="*/ 2 h 44"/>
                  <a:gd name="T74" fmla="*/ 12 w 59"/>
                  <a:gd name="T75" fmla="*/ 3 h 44"/>
                  <a:gd name="T76" fmla="*/ 19 w 59"/>
                  <a:gd name="T77" fmla="*/ 4 h 44"/>
                  <a:gd name="T78" fmla="*/ 7 w 59"/>
                  <a:gd name="T79" fmla="*/ 9 h 44"/>
                  <a:gd name="T80" fmla="*/ 12 w 59"/>
                  <a:gd name="T81" fmla="*/ 10 h 44"/>
                  <a:gd name="T82" fmla="*/ 5 w 59"/>
                  <a:gd name="T83" fmla="*/ 14 h 44"/>
                  <a:gd name="T84" fmla="*/ 1 w 59"/>
                  <a:gd name="T85" fmla="*/ 16 h 44"/>
                  <a:gd name="T86" fmla="*/ 7 w 59"/>
                  <a:gd name="T87" fmla="*/ 17 h 44"/>
                  <a:gd name="T88" fmla="*/ 6 w 59"/>
                  <a:gd name="T89" fmla="*/ 18 h 44"/>
                  <a:gd name="T90" fmla="*/ 12 w 59"/>
                  <a:gd name="T91" fmla="*/ 18 h 44"/>
                  <a:gd name="T92" fmla="*/ 10 w 59"/>
                  <a:gd name="T93" fmla="*/ 19 h 44"/>
                  <a:gd name="T94" fmla="*/ 12 w 59"/>
                  <a:gd name="T95" fmla="*/ 20 h 44"/>
                  <a:gd name="T96" fmla="*/ 9 w 59"/>
                  <a:gd name="T97" fmla="*/ 20 h 44"/>
                  <a:gd name="T98" fmla="*/ 0 w 59"/>
                  <a:gd name="T99" fmla="*/ 1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9" h="44">
                    <a:moveTo>
                      <a:pt x="0" y="19"/>
                    </a:moveTo>
                    <a:cubicBezTo>
                      <a:pt x="1" y="25"/>
                      <a:pt x="7" y="25"/>
                      <a:pt x="11" y="24"/>
                    </a:cubicBezTo>
                    <a:cubicBezTo>
                      <a:pt x="10" y="26"/>
                      <a:pt x="8" y="26"/>
                      <a:pt x="6" y="26"/>
                    </a:cubicBezTo>
                    <a:cubicBezTo>
                      <a:pt x="5" y="26"/>
                      <a:pt x="5" y="29"/>
                      <a:pt x="7" y="28"/>
                    </a:cubicBezTo>
                    <a:cubicBezTo>
                      <a:pt x="8" y="28"/>
                      <a:pt x="8" y="31"/>
                      <a:pt x="10" y="29"/>
                    </a:cubicBezTo>
                    <a:cubicBezTo>
                      <a:pt x="11" y="29"/>
                      <a:pt x="12" y="27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5" y="31"/>
                      <a:pt x="16" y="29"/>
                      <a:pt x="17" y="28"/>
                    </a:cubicBezTo>
                    <a:cubicBezTo>
                      <a:pt x="17" y="28"/>
                      <a:pt x="19" y="30"/>
                      <a:pt x="19" y="27"/>
                    </a:cubicBezTo>
                    <a:cubicBezTo>
                      <a:pt x="21" y="29"/>
                      <a:pt x="26" y="27"/>
                      <a:pt x="28" y="29"/>
                    </a:cubicBezTo>
                    <a:cubicBezTo>
                      <a:pt x="26" y="29"/>
                      <a:pt x="23" y="29"/>
                      <a:pt x="21" y="29"/>
                    </a:cubicBezTo>
                    <a:cubicBezTo>
                      <a:pt x="24" y="31"/>
                      <a:pt x="28" y="31"/>
                      <a:pt x="32" y="30"/>
                    </a:cubicBezTo>
                    <a:cubicBezTo>
                      <a:pt x="25" y="31"/>
                      <a:pt x="19" y="31"/>
                      <a:pt x="12" y="33"/>
                    </a:cubicBezTo>
                    <a:cubicBezTo>
                      <a:pt x="14" y="35"/>
                      <a:pt x="16" y="35"/>
                      <a:pt x="19" y="36"/>
                    </a:cubicBezTo>
                    <a:cubicBezTo>
                      <a:pt x="17" y="36"/>
                      <a:pt x="16" y="36"/>
                      <a:pt x="15" y="36"/>
                    </a:cubicBezTo>
                    <a:cubicBezTo>
                      <a:pt x="17" y="39"/>
                      <a:pt x="22" y="38"/>
                      <a:pt x="25" y="39"/>
                    </a:cubicBezTo>
                    <a:cubicBezTo>
                      <a:pt x="23" y="39"/>
                      <a:pt x="21" y="39"/>
                      <a:pt x="19" y="39"/>
                    </a:cubicBezTo>
                    <a:cubicBezTo>
                      <a:pt x="22" y="44"/>
                      <a:pt x="28" y="43"/>
                      <a:pt x="32" y="44"/>
                    </a:cubicBezTo>
                    <a:cubicBezTo>
                      <a:pt x="32" y="43"/>
                      <a:pt x="31" y="41"/>
                      <a:pt x="30" y="41"/>
                    </a:cubicBezTo>
                    <a:cubicBezTo>
                      <a:pt x="33" y="41"/>
                      <a:pt x="34" y="43"/>
                      <a:pt x="36" y="44"/>
                    </a:cubicBezTo>
                    <a:cubicBezTo>
                      <a:pt x="35" y="42"/>
                      <a:pt x="34" y="40"/>
                      <a:pt x="33" y="38"/>
                    </a:cubicBezTo>
                    <a:cubicBezTo>
                      <a:pt x="35" y="40"/>
                      <a:pt x="37" y="42"/>
                      <a:pt x="39" y="44"/>
                    </a:cubicBezTo>
                    <a:cubicBezTo>
                      <a:pt x="40" y="41"/>
                      <a:pt x="41" y="40"/>
                      <a:pt x="40" y="38"/>
                    </a:cubicBezTo>
                    <a:cubicBezTo>
                      <a:pt x="48" y="43"/>
                      <a:pt x="39" y="34"/>
                      <a:pt x="45" y="32"/>
                    </a:cubicBezTo>
                    <a:cubicBezTo>
                      <a:pt x="44" y="34"/>
                      <a:pt x="45" y="36"/>
                      <a:pt x="46" y="37"/>
                    </a:cubicBezTo>
                    <a:cubicBezTo>
                      <a:pt x="47" y="36"/>
                      <a:pt x="49" y="35"/>
                      <a:pt x="49" y="33"/>
                    </a:cubicBezTo>
                    <a:cubicBezTo>
                      <a:pt x="50" y="34"/>
                      <a:pt x="56" y="31"/>
                      <a:pt x="59" y="30"/>
                    </a:cubicBezTo>
                    <a:cubicBezTo>
                      <a:pt x="58" y="28"/>
                      <a:pt x="56" y="27"/>
                      <a:pt x="54" y="25"/>
                    </a:cubicBezTo>
                    <a:cubicBezTo>
                      <a:pt x="54" y="26"/>
                      <a:pt x="54" y="27"/>
                      <a:pt x="53" y="27"/>
                    </a:cubicBezTo>
                    <a:cubicBezTo>
                      <a:pt x="53" y="23"/>
                      <a:pt x="48" y="25"/>
                      <a:pt x="46" y="27"/>
                    </a:cubicBezTo>
                    <a:cubicBezTo>
                      <a:pt x="49" y="22"/>
                      <a:pt x="50" y="20"/>
                      <a:pt x="44" y="19"/>
                    </a:cubicBezTo>
                    <a:cubicBezTo>
                      <a:pt x="47" y="16"/>
                      <a:pt x="43" y="12"/>
                      <a:pt x="40" y="15"/>
                    </a:cubicBezTo>
                    <a:cubicBezTo>
                      <a:pt x="40" y="16"/>
                      <a:pt x="41" y="17"/>
                      <a:pt x="42" y="18"/>
                    </a:cubicBezTo>
                    <a:cubicBezTo>
                      <a:pt x="40" y="18"/>
                      <a:pt x="39" y="18"/>
                      <a:pt x="37" y="16"/>
                    </a:cubicBezTo>
                    <a:cubicBezTo>
                      <a:pt x="37" y="15"/>
                      <a:pt x="39" y="12"/>
                      <a:pt x="36" y="13"/>
                    </a:cubicBezTo>
                    <a:cubicBezTo>
                      <a:pt x="33" y="14"/>
                      <a:pt x="31" y="12"/>
                      <a:pt x="29" y="10"/>
                    </a:cubicBezTo>
                    <a:cubicBezTo>
                      <a:pt x="26" y="6"/>
                      <a:pt x="24" y="4"/>
                      <a:pt x="20" y="2"/>
                    </a:cubicBezTo>
                    <a:cubicBezTo>
                      <a:pt x="17" y="2"/>
                      <a:pt x="14" y="0"/>
                      <a:pt x="12" y="3"/>
                    </a:cubicBezTo>
                    <a:cubicBezTo>
                      <a:pt x="14" y="4"/>
                      <a:pt x="16" y="3"/>
                      <a:pt x="19" y="4"/>
                    </a:cubicBezTo>
                    <a:cubicBezTo>
                      <a:pt x="16" y="8"/>
                      <a:pt x="9" y="3"/>
                      <a:pt x="7" y="9"/>
                    </a:cubicBezTo>
                    <a:cubicBezTo>
                      <a:pt x="9" y="10"/>
                      <a:pt x="11" y="9"/>
                      <a:pt x="12" y="10"/>
                    </a:cubicBezTo>
                    <a:cubicBezTo>
                      <a:pt x="11" y="11"/>
                      <a:pt x="2" y="12"/>
                      <a:pt x="5" y="14"/>
                    </a:cubicBezTo>
                    <a:cubicBezTo>
                      <a:pt x="3" y="15"/>
                      <a:pt x="2" y="15"/>
                      <a:pt x="1" y="16"/>
                    </a:cubicBezTo>
                    <a:cubicBezTo>
                      <a:pt x="3" y="17"/>
                      <a:pt x="5" y="16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8" y="19"/>
                      <a:pt x="10" y="16"/>
                      <a:pt x="12" y="18"/>
                    </a:cubicBezTo>
                    <a:cubicBezTo>
                      <a:pt x="11" y="18"/>
                      <a:pt x="10" y="18"/>
                      <a:pt x="10" y="19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6" y="20"/>
                      <a:pt x="3" y="1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4" name="Freeform 26"/>
              <p:cNvSpPr/>
              <p:nvPr/>
            </p:nvSpPr>
            <p:spPr bwMode="auto">
              <a:xfrm>
                <a:off x="3765551" y="3536950"/>
                <a:ext cx="6350" cy="4763"/>
              </a:xfrm>
              <a:custGeom>
                <a:avLst/>
                <a:gdLst>
                  <a:gd name="T0" fmla="*/ 9 w 9"/>
                  <a:gd name="T1" fmla="*/ 2 h 3"/>
                  <a:gd name="T2" fmla="*/ 2 w 9"/>
                  <a:gd name="T3" fmla="*/ 1 h 3"/>
                  <a:gd name="T4" fmla="*/ 3 w 9"/>
                  <a:gd name="T5" fmla="*/ 3 h 3"/>
                  <a:gd name="T6" fmla="*/ 9 w 9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9" y="2"/>
                    </a:moveTo>
                    <a:cubicBezTo>
                      <a:pt x="7" y="0"/>
                      <a:pt x="5" y="0"/>
                      <a:pt x="2" y="1"/>
                    </a:cubicBezTo>
                    <a:cubicBezTo>
                      <a:pt x="0" y="1"/>
                      <a:pt x="1" y="3"/>
                      <a:pt x="3" y="3"/>
                    </a:cubicBezTo>
                    <a:cubicBezTo>
                      <a:pt x="5" y="3"/>
                      <a:pt x="7" y="1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5" name="Freeform 27"/>
              <p:cNvSpPr/>
              <p:nvPr/>
            </p:nvSpPr>
            <p:spPr bwMode="auto">
              <a:xfrm>
                <a:off x="3838576" y="3605212"/>
                <a:ext cx="17463" cy="17463"/>
              </a:xfrm>
              <a:custGeom>
                <a:avLst/>
                <a:gdLst>
                  <a:gd name="T0" fmla="*/ 6 w 25"/>
                  <a:gd name="T1" fmla="*/ 10 h 13"/>
                  <a:gd name="T2" fmla="*/ 9 w 25"/>
                  <a:gd name="T3" fmla="*/ 12 h 13"/>
                  <a:gd name="T4" fmla="*/ 18 w 25"/>
                  <a:gd name="T5" fmla="*/ 11 h 13"/>
                  <a:gd name="T6" fmla="*/ 25 w 25"/>
                  <a:gd name="T7" fmla="*/ 11 h 13"/>
                  <a:gd name="T8" fmla="*/ 15 w 25"/>
                  <a:gd name="T9" fmla="*/ 2 h 13"/>
                  <a:gd name="T10" fmla="*/ 10 w 25"/>
                  <a:gd name="T11" fmla="*/ 2 h 13"/>
                  <a:gd name="T12" fmla="*/ 4 w 25"/>
                  <a:gd name="T13" fmla="*/ 0 h 13"/>
                  <a:gd name="T14" fmla="*/ 4 w 25"/>
                  <a:gd name="T15" fmla="*/ 7 h 13"/>
                  <a:gd name="T16" fmla="*/ 6 w 25"/>
                  <a:gd name="T1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3">
                    <a:moveTo>
                      <a:pt x="6" y="10"/>
                    </a:moveTo>
                    <a:cubicBezTo>
                      <a:pt x="6" y="11"/>
                      <a:pt x="7" y="12"/>
                      <a:pt x="9" y="12"/>
                    </a:cubicBezTo>
                    <a:cubicBezTo>
                      <a:pt x="11" y="13"/>
                      <a:pt x="16" y="11"/>
                      <a:pt x="18" y="11"/>
                    </a:cubicBezTo>
                    <a:cubicBezTo>
                      <a:pt x="20" y="10"/>
                      <a:pt x="23" y="11"/>
                      <a:pt x="25" y="11"/>
                    </a:cubicBezTo>
                    <a:cubicBezTo>
                      <a:pt x="22" y="6"/>
                      <a:pt x="20" y="5"/>
                      <a:pt x="15" y="2"/>
                    </a:cubicBezTo>
                    <a:cubicBezTo>
                      <a:pt x="14" y="1"/>
                      <a:pt x="12" y="3"/>
                      <a:pt x="10" y="2"/>
                    </a:cubicBezTo>
                    <a:cubicBezTo>
                      <a:pt x="8" y="1"/>
                      <a:pt x="6" y="1"/>
                      <a:pt x="4" y="0"/>
                    </a:cubicBezTo>
                    <a:cubicBezTo>
                      <a:pt x="1" y="1"/>
                      <a:pt x="0" y="5"/>
                      <a:pt x="4" y="7"/>
                    </a:cubicBezTo>
                    <a:cubicBezTo>
                      <a:pt x="6" y="7"/>
                      <a:pt x="4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6" name="Freeform 28"/>
              <p:cNvSpPr/>
              <p:nvPr/>
            </p:nvSpPr>
            <p:spPr bwMode="auto">
              <a:xfrm>
                <a:off x="3757613" y="3557587"/>
                <a:ext cx="6350" cy="7938"/>
              </a:xfrm>
              <a:custGeom>
                <a:avLst/>
                <a:gdLst>
                  <a:gd name="T0" fmla="*/ 0 w 9"/>
                  <a:gd name="T1" fmla="*/ 1 h 5"/>
                  <a:gd name="T2" fmla="*/ 2 w 9"/>
                  <a:gd name="T3" fmla="*/ 5 h 5"/>
                  <a:gd name="T4" fmla="*/ 9 w 9"/>
                  <a:gd name="T5" fmla="*/ 3 h 5"/>
                  <a:gd name="T6" fmla="*/ 5 w 9"/>
                  <a:gd name="T7" fmla="*/ 1 h 5"/>
                  <a:gd name="T8" fmla="*/ 0 w 9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1"/>
                    </a:moveTo>
                    <a:cubicBezTo>
                      <a:pt x="1" y="2"/>
                      <a:pt x="1" y="2"/>
                      <a:pt x="2" y="5"/>
                    </a:cubicBezTo>
                    <a:cubicBezTo>
                      <a:pt x="3" y="5"/>
                      <a:pt x="7" y="5"/>
                      <a:pt x="9" y="3"/>
                    </a:cubicBezTo>
                    <a:cubicBezTo>
                      <a:pt x="7" y="2"/>
                      <a:pt x="6" y="2"/>
                      <a:pt x="5" y="1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7" name="Freeform 29"/>
              <p:cNvSpPr/>
              <p:nvPr/>
            </p:nvSpPr>
            <p:spPr bwMode="auto">
              <a:xfrm>
                <a:off x="3706813" y="3611562"/>
                <a:ext cx="65088" cy="73025"/>
              </a:xfrm>
              <a:custGeom>
                <a:avLst/>
                <a:gdLst>
                  <a:gd name="T0" fmla="*/ 82 w 91"/>
                  <a:gd name="T1" fmla="*/ 42 h 52"/>
                  <a:gd name="T2" fmla="*/ 87 w 91"/>
                  <a:gd name="T3" fmla="*/ 40 h 52"/>
                  <a:gd name="T4" fmla="*/ 88 w 91"/>
                  <a:gd name="T5" fmla="*/ 38 h 52"/>
                  <a:gd name="T6" fmla="*/ 90 w 91"/>
                  <a:gd name="T7" fmla="*/ 34 h 52"/>
                  <a:gd name="T8" fmla="*/ 79 w 91"/>
                  <a:gd name="T9" fmla="*/ 30 h 52"/>
                  <a:gd name="T10" fmla="*/ 72 w 91"/>
                  <a:gd name="T11" fmla="*/ 26 h 52"/>
                  <a:gd name="T12" fmla="*/ 73 w 91"/>
                  <a:gd name="T13" fmla="*/ 19 h 52"/>
                  <a:gd name="T14" fmla="*/ 65 w 91"/>
                  <a:gd name="T15" fmla="*/ 4 h 52"/>
                  <a:gd name="T16" fmla="*/ 60 w 91"/>
                  <a:gd name="T17" fmla="*/ 2 h 52"/>
                  <a:gd name="T18" fmla="*/ 55 w 91"/>
                  <a:gd name="T19" fmla="*/ 0 h 52"/>
                  <a:gd name="T20" fmla="*/ 54 w 91"/>
                  <a:gd name="T21" fmla="*/ 4 h 52"/>
                  <a:gd name="T22" fmla="*/ 56 w 91"/>
                  <a:gd name="T23" fmla="*/ 8 h 52"/>
                  <a:gd name="T24" fmla="*/ 59 w 91"/>
                  <a:gd name="T25" fmla="*/ 17 h 52"/>
                  <a:gd name="T26" fmla="*/ 55 w 91"/>
                  <a:gd name="T27" fmla="*/ 17 h 52"/>
                  <a:gd name="T28" fmla="*/ 52 w 91"/>
                  <a:gd name="T29" fmla="*/ 9 h 52"/>
                  <a:gd name="T30" fmla="*/ 42 w 91"/>
                  <a:gd name="T31" fmla="*/ 5 h 52"/>
                  <a:gd name="T32" fmla="*/ 47 w 91"/>
                  <a:gd name="T33" fmla="*/ 10 h 52"/>
                  <a:gd name="T34" fmla="*/ 42 w 91"/>
                  <a:gd name="T35" fmla="*/ 9 h 52"/>
                  <a:gd name="T36" fmla="*/ 37 w 91"/>
                  <a:gd name="T37" fmla="*/ 12 h 52"/>
                  <a:gd name="T38" fmla="*/ 39 w 91"/>
                  <a:gd name="T39" fmla="*/ 9 h 52"/>
                  <a:gd name="T40" fmla="*/ 31 w 91"/>
                  <a:gd name="T41" fmla="*/ 4 h 52"/>
                  <a:gd name="T42" fmla="*/ 28 w 91"/>
                  <a:gd name="T43" fmla="*/ 8 h 52"/>
                  <a:gd name="T44" fmla="*/ 23 w 91"/>
                  <a:gd name="T45" fmla="*/ 8 h 52"/>
                  <a:gd name="T46" fmla="*/ 24 w 91"/>
                  <a:gd name="T47" fmla="*/ 2 h 52"/>
                  <a:gd name="T48" fmla="*/ 18 w 91"/>
                  <a:gd name="T49" fmla="*/ 2 h 52"/>
                  <a:gd name="T50" fmla="*/ 3 w 91"/>
                  <a:gd name="T51" fmla="*/ 10 h 52"/>
                  <a:gd name="T52" fmla="*/ 5 w 91"/>
                  <a:gd name="T53" fmla="*/ 12 h 52"/>
                  <a:gd name="T54" fmla="*/ 1 w 91"/>
                  <a:gd name="T55" fmla="*/ 19 h 52"/>
                  <a:gd name="T56" fmla="*/ 5 w 91"/>
                  <a:gd name="T57" fmla="*/ 19 h 52"/>
                  <a:gd name="T58" fmla="*/ 5 w 91"/>
                  <a:gd name="T59" fmla="*/ 21 h 52"/>
                  <a:gd name="T60" fmla="*/ 15 w 91"/>
                  <a:gd name="T61" fmla="*/ 21 h 52"/>
                  <a:gd name="T62" fmla="*/ 5 w 91"/>
                  <a:gd name="T63" fmla="*/ 26 h 52"/>
                  <a:gd name="T64" fmla="*/ 10 w 91"/>
                  <a:gd name="T65" fmla="*/ 29 h 52"/>
                  <a:gd name="T66" fmla="*/ 21 w 91"/>
                  <a:gd name="T67" fmla="*/ 29 h 52"/>
                  <a:gd name="T68" fmla="*/ 37 w 91"/>
                  <a:gd name="T69" fmla="*/ 32 h 52"/>
                  <a:gd name="T70" fmla="*/ 33 w 91"/>
                  <a:gd name="T71" fmla="*/ 34 h 52"/>
                  <a:gd name="T72" fmla="*/ 24 w 91"/>
                  <a:gd name="T73" fmla="*/ 33 h 52"/>
                  <a:gd name="T74" fmla="*/ 10 w 91"/>
                  <a:gd name="T75" fmla="*/ 36 h 52"/>
                  <a:gd name="T76" fmla="*/ 28 w 91"/>
                  <a:gd name="T77" fmla="*/ 44 h 52"/>
                  <a:gd name="T78" fmla="*/ 33 w 91"/>
                  <a:gd name="T79" fmla="*/ 51 h 52"/>
                  <a:gd name="T80" fmla="*/ 47 w 91"/>
                  <a:gd name="T81" fmla="*/ 50 h 52"/>
                  <a:gd name="T82" fmla="*/ 56 w 91"/>
                  <a:gd name="T83" fmla="*/ 46 h 52"/>
                  <a:gd name="T84" fmla="*/ 60 w 91"/>
                  <a:gd name="T85" fmla="*/ 44 h 52"/>
                  <a:gd name="T86" fmla="*/ 64 w 91"/>
                  <a:gd name="T87" fmla="*/ 42 h 52"/>
                  <a:gd name="T88" fmla="*/ 63 w 91"/>
                  <a:gd name="T89" fmla="*/ 44 h 52"/>
                  <a:gd name="T90" fmla="*/ 71 w 91"/>
                  <a:gd name="T91" fmla="*/ 46 h 52"/>
                  <a:gd name="T92" fmla="*/ 69 w 91"/>
                  <a:gd name="T93" fmla="*/ 47 h 52"/>
                  <a:gd name="T94" fmla="*/ 81 w 91"/>
                  <a:gd name="T95" fmla="*/ 49 h 52"/>
                  <a:gd name="T96" fmla="*/ 86 w 91"/>
                  <a:gd name="T97" fmla="*/ 46 h 52"/>
                  <a:gd name="T98" fmla="*/ 86 w 91"/>
                  <a:gd name="T99" fmla="*/ 42 h 52"/>
                  <a:gd name="T100" fmla="*/ 79 w 91"/>
                  <a:gd name="T101" fmla="*/ 45 h 52"/>
                  <a:gd name="T102" fmla="*/ 78 w 91"/>
                  <a:gd name="T103" fmla="*/ 40 h 52"/>
                  <a:gd name="T104" fmla="*/ 80 w 91"/>
                  <a:gd name="T105" fmla="*/ 40 h 52"/>
                  <a:gd name="T106" fmla="*/ 82 w 91"/>
                  <a:gd name="T107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1" h="52">
                    <a:moveTo>
                      <a:pt x="82" y="42"/>
                    </a:moveTo>
                    <a:cubicBezTo>
                      <a:pt x="82" y="37"/>
                      <a:pt x="85" y="38"/>
                      <a:pt x="87" y="40"/>
                    </a:cubicBezTo>
                    <a:cubicBezTo>
                      <a:pt x="87" y="40"/>
                      <a:pt x="88" y="39"/>
                      <a:pt x="88" y="38"/>
                    </a:cubicBezTo>
                    <a:cubicBezTo>
                      <a:pt x="91" y="43"/>
                      <a:pt x="91" y="37"/>
                      <a:pt x="90" y="34"/>
                    </a:cubicBezTo>
                    <a:cubicBezTo>
                      <a:pt x="87" y="35"/>
                      <a:pt x="83" y="33"/>
                      <a:pt x="79" y="30"/>
                    </a:cubicBezTo>
                    <a:cubicBezTo>
                      <a:pt x="78" y="29"/>
                      <a:pt x="73" y="27"/>
                      <a:pt x="72" y="26"/>
                    </a:cubicBezTo>
                    <a:cubicBezTo>
                      <a:pt x="72" y="24"/>
                      <a:pt x="74" y="22"/>
                      <a:pt x="73" y="19"/>
                    </a:cubicBezTo>
                    <a:cubicBezTo>
                      <a:pt x="71" y="15"/>
                      <a:pt x="70" y="6"/>
                      <a:pt x="65" y="4"/>
                    </a:cubicBezTo>
                    <a:cubicBezTo>
                      <a:pt x="63" y="3"/>
                      <a:pt x="61" y="0"/>
                      <a:pt x="60" y="2"/>
                    </a:cubicBezTo>
                    <a:cubicBezTo>
                      <a:pt x="60" y="3"/>
                      <a:pt x="56" y="1"/>
                      <a:pt x="55" y="0"/>
                    </a:cubicBezTo>
                    <a:cubicBezTo>
                      <a:pt x="56" y="2"/>
                      <a:pt x="54" y="3"/>
                      <a:pt x="54" y="4"/>
                    </a:cubicBezTo>
                    <a:cubicBezTo>
                      <a:pt x="55" y="6"/>
                      <a:pt x="56" y="7"/>
                      <a:pt x="56" y="8"/>
                    </a:cubicBezTo>
                    <a:cubicBezTo>
                      <a:pt x="57" y="11"/>
                      <a:pt x="58" y="15"/>
                      <a:pt x="59" y="17"/>
                    </a:cubicBezTo>
                    <a:cubicBezTo>
                      <a:pt x="57" y="19"/>
                      <a:pt x="56" y="20"/>
                      <a:pt x="55" y="17"/>
                    </a:cubicBezTo>
                    <a:cubicBezTo>
                      <a:pt x="54" y="15"/>
                      <a:pt x="53" y="12"/>
                      <a:pt x="52" y="9"/>
                    </a:cubicBezTo>
                    <a:cubicBezTo>
                      <a:pt x="51" y="5"/>
                      <a:pt x="45" y="4"/>
                      <a:pt x="42" y="5"/>
                    </a:cubicBezTo>
                    <a:cubicBezTo>
                      <a:pt x="44" y="7"/>
                      <a:pt x="45" y="8"/>
                      <a:pt x="47" y="10"/>
                    </a:cubicBezTo>
                    <a:cubicBezTo>
                      <a:pt x="45" y="10"/>
                      <a:pt x="42" y="8"/>
                      <a:pt x="42" y="9"/>
                    </a:cubicBezTo>
                    <a:cubicBezTo>
                      <a:pt x="40" y="12"/>
                      <a:pt x="40" y="12"/>
                      <a:pt x="37" y="12"/>
                    </a:cubicBezTo>
                    <a:cubicBezTo>
                      <a:pt x="38" y="11"/>
                      <a:pt x="38" y="10"/>
                      <a:pt x="39" y="9"/>
                    </a:cubicBezTo>
                    <a:cubicBezTo>
                      <a:pt x="38" y="8"/>
                      <a:pt x="32" y="4"/>
                      <a:pt x="31" y="4"/>
                    </a:cubicBezTo>
                    <a:cubicBezTo>
                      <a:pt x="30" y="5"/>
                      <a:pt x="29" y="8"/>
                      <a:pt x="28" y="8"/>
                    </a:cubicBezTo>
                    <a:cubicBezTo>
                      <a:pt x="26" y="8"/>
                      <a:pt x="24" y="8"/>
                      <a:pt x="23" y="8"/>
                    </a:cubicBezTo>
                    <a:cubicBezTo>
                      <a:pt x="26" y="6"/>
                      <a:pt x="28" y="4"/>
                      <a:pt x="24" y="2"/>
                    </a:cubicBezTo>
                    <a:cubicBezTo>
                      <a:pt x="22" y="0"/>
                      <a:pt x="21" y="1"/>
                      <a:pt x="18" y="2"/>
                    </a:cubicBezTo>
                    <a:cubicBezTo>
                      <a:pt x="12" y="4"/>
                      <a:pt x="8" y="6"/>
                      <a:pt x="3" y="10"/>
                    </a:cubicBezTo>
                    <a:cubicBezTo>
                      <a:pt x="4" y="11"/>
                      <a:pt x="5" y="12"/>
                      <a:pt x="5" y="12"/>
                    </a:cubicBezTo>
                    <a:cubicBezTo>
                      <a:pt x="3" y="14"/>
                      <a:pt x="0" y="16"/>
                      <a:pt x="1" y="19"/>
                    </a:cubicBezTo>
                    <a:cubicBezTo>
                      <a:pt x="2" y="19"/>
                      <a:pt x="4" y="19"/>
                      <a:pt x="5" y="19"/>
                    </a:cubicBezTo>
                    <a:cubicBezTo>
                      <a:pt x="5" y="20"/>
                      <a:pt x="5" y="21"/>
                      <a:pt x="5" y="21"/>
                    </a:cubicBezTo>
                    <a:cubicBezTo>
                      <a:pt x="8" y="21"/>
                      <a:pt x="12" y="21"/>
                      <a:pt x="15" y="21"/>
                    </a:cubicBezTo>
                    <a:cubicBezTo>
                      <a:pt x="12" y="23"/>
                      <a:pt x="8" y="24"/>
                      <a:pt x="5" y="26"/>
                    </a:cubicBezTo>
                    <a:cubicBezTo>
                      <a:pt x="7" y="28"/>
                      <a:pt x="7" y="29"/>
                      <a:pt x="10" y="29"/>
                    </a:cubicBezTo>
                    <a:cubicBezTo>
                      <a:pt x="14" y="29"/>
                      <a:pt x="17" y="29"/>
                      <a:pt x="21" y="29"/>
                    </a:cubicBezTo>
                    <a:cubicBezTo>
                      <a:pt x="26" y="29"/>
                      <a:pt x="31" y="31"/>
                      <a:pt x="37" y="32"/>
                    </a:cubicBezTo>
                    <a:cubicBezTo>
                      <a:pt x="40" y="33"/>
                      <a:pt x="34" y="34"/>
                      <a:pt x="33" y="34"/>
                    </a:cubicBezTo>
                    <a:cubicBezTo>
                      <a:pt x="30" y="34"/>
                      <a:pt x="27" y="33"/>
                      <a:pt x="24" y="33"/>
                    </a:cubicBezTo>
                    <a:cubicBezTo>
                      <a:pt x="20" y="33"/>
                      <a:pt x="14" y="35"/>
                      <a:pt x="10" y="36"/>
                    </a:cubicBezTo>
                    <a:cubicBezTo>
                      <a:pt x="12" y="46"/>
                      <a:pt x="21" y="44"/>
                      <a:pt x="28" y="44"/>
                    </a:cubicBezTo>
                    <a:cubicBezTo>
                      <a:pt x="28" y="49"/>
                      <a:pt x="28" y="52"/>
                      <a:pt x="33" y="51"/>
                    </a:cubicBezTo>
                    <a:cubicBezTo>
                      <a:pt x="38" y="51"/>
                      <a:pt x="43" y="50"/>
                      <a:pt x="47" y="50"/>
                    </a:cubicBezTo>
                    <a:cubicBezTo>
                      <a:pt x="51" y="50"/>
                      <a:pt x="52" y="47"/>
                      <a:pt x="56" y="46"/>
                    </a:cubicBezTo>
                    <a:cubicBezTo>
                      <a:pt x="58" y="46"/>
                      <a:pt x="59" y="46"/>
                      <a:pt x="60" y="44"/>
                    </a:cubicBezTo>
                    <a:cubicBezTo>
                      <a:pt x="62" y="44"/>
                      <a:pt x="62" y="42"/>
                      <a:pt x="64" y="42"/>
                    </a:cubicBezTo>
                    <a:cubicBezTo>
                      <a:pt x="64" y="43"/>
                      <a:pt x="64" y="44"/>
                      <a:pt x="63" y="44"/>
                    </a:cubicBezTo>
                    <a:cubicBezTo>
                      <a:pt x="66" y="45"/>
                      <a:pt x="68" y="46"/>
                      <a:pt x="71" y="46"/>
                    </a:cubicBezTo>
                    <a:cubicBezTo>
                      <a:pt x="70" y="46"/>
                      <a:pt x="70" y="47"/>
                      <a:pt x="69" y="47"/>
                    </a:cubicBezTo>
                    <a:cubicBezTo>
                      <a:pt x="74" y="47"/>
                      <a:pt x="77" y="50"/>
                      <a:pt x="81" y="49"/>
                    </a:cubicBezTo>
                    <a:cubicBezTo>
                      <a:pt x="82" y="49"/>
                      <a:pt x="86" y="48"/>
                      <a:pt x="86" y="46"/>
                    </a:cubicBezTo>
                    <a:cubicBezTo>
                      <a:pt x="86" y="44"/>
                      <a:pt x="84" y="45"/>
                      <a:pt x="86" y="42"/>
                    </a:cubicBezTo>
                    <a:cubicBezTo>
                      <a:pt x="82" y="42"/>
                      <a:pt x="81" y="43"/>
                      <a:pt x="79" y="45"/>
                    </a:cubicBezTo>
                    <a:cubicBezTo>
                      <a:pt x="79" y="43"/>
                      <a:pt x="79" y="42"/>
                      <a:pt x="78" y="40"/>
                    </a:cubicBezTo>
                    <a:cubicBezTo>
                      <a:pt x="79" y="40"/>
                      <a:pt x="79" y="40"/>
                      <a:pt x="80" y="40"/>
                    </a:cubicBezTo>
                    <a:cubicBezTo>
                      <a:pt x="81" y="41"/>
                      <a:pt x="81" y="41"/>
                      <a:pt x="8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8" name="Freeform 30"/>
              <p:cNvSpPr/>
              <p:nvPr/>
            </p:nvSpPr>
            <p:spPr bwMode="auto">
              <a:xfrm>
                <a:off x="3775076" y="3663950"/>
                <a:ext cx="15875" cy="20638"/>
              </a:xfrm>
              <a:custGeom>
                <a:avLst/>
                <a:gdLst>
                  <a:gd name="T0" fmla="*/ 0 w 22"/>
                  <a:gd name="T1" fmla="*/ 9 h 15"/>
                  <a:gd name="T2" fmla="*/ 3 w 22"/>
                  <a:gd name="T3" fmla="*/ 11 h 15"/>
                  <a:gd name="T4" fmla="*/ 3 w 22"/>
                  <a:gd name="T5" fmla="*/ 10 h 15"/>
                  <a:gd name="T6" fmla="*/ 6 w 22"/>
                  <a:gd name="T7" fmla="*/ 13 h 15"/>
                  <a:gd name="T8" fmla="*/ 6 w 22"/>
                  <a:gd name="T9" fmla="*/ 11 h 15"/>
                  <a:gd name="T10" fmla="*/ 14 w 22"/>
                  <a:gd name="T11" fmla="*/ 15 h 15"/>
                  <a:gd name="T12" fmla="*/ 22 w 22"/>
                  <a:gd name="T13" fmla="*/ 11 h 15"/>
                  <a:gd name="T14" fmla="*/ 12 w 22"/>
                  <a:gd name="T15" fmla="*/ 3 h 15"/>
                  <a:gd name="T16" fmla="*/ 7 w 22"/>
                  <a:gd name="T17" fmla="*/ 2 h 15"/>
                  <a:gd name="T18" fmla="*/ 6 w 22"/>
                  <a:gd name="T19" fmla="*/ 7 h 15"/>
                  <a:gd name="T20" fmla="*/ 5 w 22"/>
                  <a:gd name="T21" fmla="*/ 7 h 15"/>
                  <a:gd name="T22" fmla="*/ 0 w 22"/>
                  <a:gd name="T23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5">
                    <a:moveTo>
                      <a:pt x="0" y="9"/>
                    </a:moveTo>
                    <a:cubicBezTo>
                      <a:pt x="1" y="10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0"/>
                    </a:cubicBezTo>
                    <a:cubicBezTo>
                      <a:pt x="4" y="11"/>
                      <a:pt x="5" y="12"/>
                      <a:pt x="6" y="13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7" y="14"/>
                      <a:pt x="12" y="15"/>
                      <a:pt x="14" y="15"/>
                    </a:cubicBezTo>
                    <a:cubicBezTo>
                      <a:pt x="17" y="15"/>
                      <a:pt x="19" y="13"/>
                      <a:pt x="22" y="11"/>
                    </a:cubicBezTo>
                    <a:cubicBezTo>
                      <a:pt x="19" y="9"/>
                      <a:pt x="16" y="6"/>
                      <a:pt x="12" y="3"/>
                    </a:cubicBezTo>
                    <a:cubicBezTo>
                      <a:pt x="10" y="2"/>
                      <a:pt x="9" y="0"/>
                      <a:pt x="7" y="2"/>
                    </a:cubicBezTo>
                    <a:cubicBezTo>
                      <a:pt x="6" y="3"/>
                      <a:pt x="4" y="5"/>
                      <a:pt x="6" y="7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4" y="9"/>
                      <a:pt x="1" y="7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19" name="Freeform 31"/>
              <p:cNvSpPr/>
              <p:nvPr/>
            </p:nvSpPr>
            <p:spPr bwMode="auto">
              <a:xfrm>
                <a:off x="3763963" y="3603625"/>
                <a:ext cx="25400" cy="39688"/>
              </a:xfrm>
              <a:custGeom>
                <a:avLst/>
                <a:gdLst>
                  <a:gd name="T0" fmla="*/ 31 w 36"/>
                  <a:gd name="T1" fmla="*/ 13 h 29"/>
                  <a:gd name="T2" fmla="*/ 29 w 36"/>
                  <a:gd name="T3" fmla="*/ 14 h 29"/>
                  <a:gd name="T4" fmla="*/ 22 w 36"/>
                  <a:gd name="T5" fmla="*/ 11 h 29"/>
                  <a:gd name="T6" fmla="*/ 28 w 36"/>
                  <a:gd name="T7" fmla="*/ 6 h 29"/>
                  <a:gd name="T8" fmla="*/ 26 w 36"/>
                  <a:gd name="T9" fmla="*/ 4 h 29"/>
                  <a:gd name="T10" fmla="*/ 30 w 36"/>
                  <a:gd name="T11" fmla="*/ 2 h 29"/>
                  <a:gd name="T12" fmla="*/ 23 w 36"/>
                  <a:gd name="T13" fmla="*/ 1 h 29"/>
                  <a:gd name="T14" fmla="*/ 17 w 36"/>
                  <a:gd name="T15" fmla="*/ 1 h 29"/>
                  <a:gd name="T16" fmla="*/ 10 w 36"/>
                  <a:gd name="T17" fmla="*/ 1 h 29"/>
                  <a:gd name="T18" fmla="*/ 7 w 36"/>
                  <a:gd name="T19" fmla="*/ 5 h 29"/>
                  <a:gd name="T20" fmla="*/ 12 w 36"/>
                  <a:gd name="T21" fmla="*/ 8 h 29"/>
                  <a:gd name="T22" fmla="*/ 9 w 36"/>
                  <a:gd name="T23" fmla="*/ 14 h 29"/>
                  <a:gd name="T24" fmla="*/ 4 w 36"/>
                  <a:gd name="T25" fmla="*/ 10 h 29"/>
                  <a:gd name="T26" fmla="*/ 1 w 36"/>
                  <a:gd name="T27" fmla="*/ 14 h 29"/>
                  <a:gd name="T28" fmla="*/ 14 w 36"/>
                  <a:gd name="T29" fmla="*/ 23 h 29"/>
                  <a:gd name="T30" fmla="*/ 19 w 36"/>
                  <a:gd name="T31" fmla="*/ 29 h 29"/>
                  <a:gd name="T32" fmla="*/ 23 w 36"/>
                  <a:gd name="T33" fmla="*/ 25 h 29"/>
                  <a:gd name="T34" fmla="*/ 30 w 36"/>
                  <a:gd name="T35" fmla="*/ 18 h 29"/>
                  <a:gd name="T36" fmla="*/ 33 w 36"/>
                  <a:gd name="T37" fmla="*/ 16 h 29"/>
                  <a:gd name="T38" fmla="*/ 31 w 36"/>
                  <a:gd name="T3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29">
                    <a:moveTo>
                      <a:pt x="31" y="13"/>
                    </a:moveTo>
                    <a:cubicBezTo>
                      <a:pt x="31" y="14"/>
                      <a:pt x="30" y="14"/>
                      <a:pt x="29" y="14"/>
                    </a:cubicBezTo>
                    <a:cubicBezTo>
                      <a:pt x="27" y="10"/>
                      <a:pt x="26" y="11"/>
                      <a:pt x="22" y="11"/>
                    </a:cubicBezTo>
                    <a:cubicBezTo>
                      <a:pt x="24" y="9"/>
                      <a:pt x="26" y="8"/>
                      <a:pt x="28" y="6"/>
                    </a:cubicBezTo>
                    <a:cubicBezTo>
                      <a:pt x="28" y="6"/>
                      <a:pt x="27" y="5"/>
                      <a:pt x="26" y="4"/>
                    </a:cubicBezTo>
                    <a:cubicBezTo>
                      <a:pt x="27" y="4"/>
                      <a:pt x="28" y="3"/>
                      <a:pt x="30" y="2"/>
                    </a:cubicBezTo>
                    <a:cubicBezTo>
                      <a:pt x="27" y="1"/>
                      <a:pt x="26" y="0"/>
                      <a:pt x="23" y="1"/>
                    </a:cubicBezTo>
                    <a:cubicBezTo>
                      <a:pt x="21" y="2"/>
                      <a:pt x="19" y="2"/>
                      <a:pt x="17" y="1"/>
                    </a:cubicBezTo>
                    <a:cubicBezTo>
                      <a:pt x="14" y="0"/>
                      <a:pt x="13" y="1"/>
                      <a:pt x="10" y="1"/>
                    </a:cubicBezTo>
                    <a:cubicBezTo>
                      <a:pt x="9" y="1"/>
                      <a:pt x="7" y="4"/>
                      <a:pt x="7" y="5"/>
                    </a:cubicBezTo>
                    <a:cubicBezTo>
                      <a:pt x="7" y="6"/>
                      <a:pt x="12" y="7"/>
                      <a:pt x="12" y="8"/>
                    </a:cubicBezTo>
                    <a:cubicBezTo>
                      <a:pt x="12" y="11"/>
                      <a:pt x="13" y="14"/>
                      <a:pt x="9" y="14"/>
                    </a:cubicBezTo>
                    <a:cubicBezTo>
                      <a:pt x="7" y="13"/>
                      <a:pt x="5" y="9"/>
                      <a:pt x="4" y="10"/>
                    </a:cubicBezTo>
                    <a:cubicBezTo>
                      <a:pt x="2" y="10"/>
                      <a:pt x="0" y="12"/>
                      <a:pt x="1" y="14"/>
                    </a:cubicBezTo>
                    <a:cubicBezTo>
                      <a:pt x="6" y="18"/>
                      <a:pt x="10" y="19"/>
                      <a:pt x="14" y="23"/>
                    </a:cubicBezTo>
                    <a:cubicBezTo>
                      <a:pt x="16" y="25"/>
                      <a:pt x="17" y="28"/>
                      <a:pt x="19" y="29"/>
                    </a:cubicBezTo>
                    <a:cubicBezTo>
                      <a:pt x="21" y="29"/>
                      <a:pt x="24" y="27"/>
                      <a:pt x="23" y="25"/>
                    </a:cubicBezTo>
                    <a:cubicBezTo>
                      <a:pt x="27" y="27"/>
                      <a:pt x="36" y="20"/>
                      <a:pt x="30" y="18"/>
                    </a:cubicBezTo>
                    <a:cubicBezTo>
                      <a:pt x="31" y="18"/>
                      <a:pt x="32" y="17"/>
                      <a:pt x="33" y="16"/>
                    </a:cubicBezTo>
                    <a:cubicBezTo>
                      <a:pt x="32" y="16"/>
                      <a:pt x="32" y="14"/>
                      <a:pt x="3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0" name="Freeform 32"/>
              <p:cNvSpPr/>
              <p:nvPr/>
            </p:nvSpPr>
            <p:spPr bwMode="auto">
              <a:xfrm>
                <a:off x="3749676" y="3605212"/>
                <a:ext cx="9525" cy="14288"/>
              </a:xfrm>
              <a:custGeom>
                <a:avLst/>
                <a:gdLst>
                  <a:gd name="T0" fmla="*/ 0 w 12"/>
                  <a:gd name="T1" fmla="*/ 5 h 11"/>
                  <a:gd name="T2" fmla="*/ 4 w 12"/>
                  <a:gd name="T3" fmla="*/ 7 h 11"/>
                  <a:gd name="T4" fmla="*/ 9 w 12"/>
                  <a:gd name="T5" fmla="*/ 10 h 11"/>
                  <a:gd name="T6" fmla="*/ 12 w 12"/>
                  <a:gd name="T7" fmla="*/ 5 h 11"/>
                  <a:gd name="T8" fmla="*/ 8 w 12"/>
                  <a:gd name="T9" fmla="*/ 1 h 11"/>
                  <a:gd name="T10" fmla="*/ 0 w 12"/>
                  <a:gd name="T11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0" y="5"/>
                    </a:moveTo>
                    <a:cubicBezTo>
                      <a:pt x="2" y="5"/>
                      <a:pt x="2" y="6"/>
                      <a:pt x="4" y="7"/>
                    </a:cubicBezTo>
                    <a:cubicBezTo>
                      <a:pt x="6" y="9"/>
                      <a:pt x="7" y="11"/>
                      <a:pt x="9" y="10"/>
                    </a:cubicBezTo>
                    <a:cubicBezTo>
                      <a:pt x="11" y="9"/>
                      <a:pt x="12" y="7"/>
                      <a:pt x="12" y="5"/>
                    </a:cubicBezTo>
                    <a:cubicBezTo>
                      <a:pt x="12" y="3"/>
                      <a:pt x="10" y="2"/>
                      <a:pt x="8" y="1"/>
                    </a:cubicBezTo>
                    <a:cubicBezTo>
                      <a:pt x="5" y="1"/>
                      <a:pt x="1" y="0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1" name="Freeform 33"/>
              <p:cNvSpPr/>
              <p:nvPr/>
            </p:nvSpPr>
            <p:spPr bwMode="auto">
              <a:xfrm>
                <a:off x="3759201" y="3565525"/>
                <a:ext cx="6350" cy="4763"/>
              </a:xfrm>
              <a:custGeom>
                <a:avLst/>
                <a:gdLst>
                  <a:gd name="T0" fmla="*/ 9 w 10"/>
                  <a:gd name="T1" fmla="*/ 0 h 4"/>
                  <a:gd name="T2" fmla="*/ 0 w 10"/>
                  <a:gd name="T3" fmla="*/ 2 h 4"/>
                  <a:gd name="T4" fmla="*/ 9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9" y="0"/>
                    </a:moveTo>
                    <a:cubicBezTo>
                      <a:pt x="7" y="0"/>
                      <a:pt x="2" y="0"/>
                      <a:pt x="0" y="2"/>
                    </a:cubicBezTo>
                    <a:cubicBezTo>
                      <a:pt x="2" y="4"/>
                      <a:pt x="10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2" name="Freeform 34"/>
              <p:cNvSpPr/>
              <p:nvPr/>
            </p:nvSpPr>
            <p:spPr bwMode="auto">
              <a:xfrm>
                <a:off x="3784601" y="3573462"/>
                <a:ext cx="12700" cy="20638"/>
              </a:xfrm>
              <a:custGeom>
                <a:avLst/>
                <a:gdLst>
                  <a:gd name="T0" fmla="*/ 16 w 17"/>
                  <a:gd name="T1" fmla="*/ 8 h 14"/>
                  <a:gd name="T2" fmla="*/ 10 w 17"/>
                  <a:gd name="T3" fmla="*/ 2 h 14"/>
                  <a:gd name="T4" fmla="*/ 1 w 17"/>
                  <a:gd name="T5" fmla="*/ 8 h 14"/>
                  <a:gd name="T6" fmla="*/ 10 w 17"/>
                  <a:gd name="T7" fmla="*/ 14 h 14"/>
                  <a:gd name="T8" fmla="*/ 16 w 17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6" y="8"/>
                    </a:moveTo>
                    <a:cubicBezTo>
                      <a:pt x="16" y="5"/>
                      <a:pt x="13" y="0"/>
                      <a:pt x="10" y="2"/>
                    </a:cubicBezTo>
                    <a:cubicBezTo>
                      <a:pt x="8" y="2"/>
                      <a:pt x="0" y="4"/>
                      <a:pt x="1" y="8"/>
                    </a:cubicBezTo>
                    <a:cubicBezTo>
                      <a:pt x="2" y="10"/>
                      <a:pt x="9" y="12"/>
                      <a:pt x="10" y="14"/>
                    </a:cubicBezTo>
                    <a:cubicBezTo>
                      <a:pt x="14" y="13"/>
                      <a:pt x="17" y="14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3" name="Freeform 35"/>
              <p:cNvSpPr/>
              <p:nvPr/>
            </p:nvSpPr>
            <p:spPr bwMode="auto">
              <a:xfrm>
                <a:off x="3754438" y="3579812"/>
                <a:ext cx="6350" cy="7938"/>
              </a:xfrm>
              <a:custGeom>
                <a:avLst/>
                <a:gdLst>
                  <a:gd name="T0" fmla="*/ 9 w 9"/>
                  <a:gd name="T1" fmla="*/ 3 h 6"/>
                  <a:gd name="T2" fmla="*/ 4 w 9"/>
                  <a:gd name="T3" fmla="*/ 1 h 6"/>
                  <a:gd name="T4" fmla="*/ 9 w 9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9" y="3"/>
                    </a:moveTo>
                    <a:cubicBezTo>
                      <a:pt x="8" y="0"/>
                      <a:pt x="7" y="0"/>
                      <a:pt x="4" y="1"/>
                    </a:cubicBezTo>
                    <a:cubicBezTo>
                      <a:pt x="0" y="6"/>
                      <a:pt x="8" y="4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4" name="Freeform 36"/>
              <p:cNvSpPr/>
              <p:nvPr/>
            </p:nvSpPr>
            <p:spPr bwMode="auto">
              <a:xfrm>
                <a:off x="3860801" y="3687762"/>
                <a:ext cx="6350" cy="6350"/>
              </a:xfrm>
              <a:custGeom>
                <a:avLst/>
                <a:gdLst>
                  <a:gd name="T0" fmla="*/ 2 w 8"/>
                  <a:gd name="T1" fmla="*/ 3 h 5"/>
                  <a:gd name="T2" fmla="*/ 8 w 8"/>
                  <a:gd name="T3" fmla="*/ 5 h 5"/>
                  <a:gd name="T4" fmla="*/ 2 w 8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2" y="3"/>
                    </a:moveTo>
                    <a:cubicBezTo>
                      <a:pt x="0" y="5"/>
                      <a:pt x="8" y="5"/>
                      <a:pt x="8" y="5"/>
                    </a:cubicBezTo>
                    <a:cubicBezTo>
                      <a:pt x="7" y="1"/>
                      <a:pt x="4" y="0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5" name="Freeform 37"/>
              <p:cNvSpPr/>
              <p:nvPr/>
            </p:nvSpPr>
            <p:spPr bwMode="auto">
              <a:xfrm>
                <a:off x="3829051" y="3946525"/>
                <a:ext cx="1588" cy="317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6" name="Freeform 38"/>
              <p:cNvSpPr/>
              <p:nvPr/>
            </p:nvSpPr>
            <p:spPr bwMode="auto">
              <a:xfrm>
                <a:off x="3582988" y="3817937"/>
                <a:ext cx="9525" cy="17463"/>
              </a:xfrm>
              <a:custGeom>
                <a:avLst/>
                <a:gdLst>
                  <a:gd name="T0" fmla="*/ 5 w 14"/>
                  <a:gd name="T1" fmla="*/ 4 h 12"/>
                  <a:gd name="T2" fmla="*/ 5 w 14"/>
                  <a:gd name="T3" fmla="*/ 11 h 12"/>
                  <a:gd name="T4" fmla="*/ 9 w 14"/>
                  <a:gd name="T5" fmla="*/ 8 h 12"/>
                  <a:gd name="T6" fmla="*/ 11 w 14"/>
                  <a:gd name="T7" fmla="*/ 5 h 12"/>
                  <a:gd name="T8" fmla="*/ 14 w 14"/>
                  <a:gd name="T9" fmla="*/ 4 h 12"/>
                  <a:gd name="T10" fmla="*/ 12 w 14"/>
                  <a:gd name="T11" fmla="*/ 4 h 12"/>
                  <a:gd name="T12" fmla="*/ 5 w 14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2">
                    <a:moveTo>
                      <a:pt x="5" y="4"/>
                    </a:moveTo>
                    <a:cubicBezTo>
                      <a:pt x="1" y="2"/>
                      <a:pt x="0" y="12"/>
                      <a:pt x="5" y="11"/>
                    </a:cubicBezTo>
                    <a:cubicBezTo>
                      <a:pt x="6" y="11"/>
                      <a:pt x="7" y="8"/>
                      <a:pt x="9" y="8"/>
                    </a:cubicBezTo>
                    <a:cubicBezTo>
                      <a:pt x="11" y="8"/>
                      <a:pt x="12" y="7"/>
                      <a:pt x="11" y="5"/>
                    </a:cubicBezTo>
                    <a:cubicBezTo>
                      <a:pt x="12" y="6"/>
                      <a:pt x="14" y="6"/>
                      <a:pt x="14" y="4"/>
                    </a:cubicBezTo>
                    <a:cubicBezTo>
                      <a:pt x="14" y="4"/>
                      <a:pt x="13" y="4"/>
                      <a:pt x="12" y="4"/>
                    </a:cubicBezTo>
                    <a:cubicBezTo>
                      <a:pt x="14" y="1"/>
                      <a:pt x="5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7" name="Freeform 39"/>
              <p:cNvSpPr/>
              <p:nvPr/>
            </p:nvSpPr>
            <p:spPr bwMode="auto">
              <a:xfrm>
                <a:off x="3589338" y="3813175"/>
                <a:ext cx="4763" cy="7938"/>
              </a:xfrm>
              <a:custGeom>
                <a:avLst/>
                <a:gdLst>
                  <a:gd name="T0" fmla="*/ 0 w 6"/>
                  <a:gd name="T1" fmla="*/ 3 h 5"/>
                  <a:gd name="T2" fmla="*/ 4 w 6"/>
                  <a:gd name="T3" fmla="*/ 2 h 5"/>
                  <a:gd name="T4" fmla="*/ 5 w 6"/>
                  <a:gd name="T5" fmla="*/ 3 h 5"/>
                  <a:gd name="T6" fmla="*/ 6 w 6"/>
                  <a:gd name="T7" fmla="*/ 1 h 5"/>
                  <a:gd name="T8" fmla="*/ 3 w 6"/>
                  <a:gd name="T9" fmla="*/ 0 h 5"/>
                  <a:gd name="T10" fmla="*/ 0 w 6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cubicBezTo>
                      <a:pt x="2" y="5"/>
                      <a:pt x="3" y="3"/>
                      <a:pt x="4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1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8" name="Freeform 40"/>
              <p:cNvSpPr/>
              <p:nvPr/>
            </p:nvSpPr>
            <p:spPr bwMode="auto">
              <a:xfrm>
                <a:off x="3684588" y="3594100"/>
                <a:ext cx="36513" cy="52388"/>
              </a:xfrm>
              <a:custGeom>
                <a:avLst/>
                <a:gdLst>
                  <a:gd name="T0" fmla="*/ 3 w 52"/>
                  <a:gd name="T1" fmla="*/ 28 h 38"/>
                  <a:gd name="T2" fmla="*/ 11 w 52"/>
                  <a:gd name="T3" fmla="*/ 34 h 38"/>
                  <a:gd name="T4" fmla="*/ 19 w 52"/>
                  <a:gd name="T5" fmla="*/ 36 h 38"/>
                  <a:gd name="T6" fmla="*/ 21 w 52"/>
                  <a:gd name="T7" fmla="*/ 34 h 38"/>
                  <a:gd name="T8" fmla="*/ 22 w 52"/>
                  <a:gd name="T9" fmla="*/ 35 h 38"/>
                  <a:gd name="T10" fmla="*/ 27 w 52"/>
                  <a:gd name="T11" fmla="*/ 33 h 38"/>
                  <a:gd name="T12" fmla="*/ 28 w 52"/>
                  <a:gd name="T13" fmla="*/ 26 h 38"/>
                  <a:gd name="T14" fmla="*/ 33 w 52"/>
                  <a:gd name="T15" fmla="*/ 23 h 38"/>
                  <a:gd name="T16" fmla="*/ 36 w 52"/>
                  <a:gd name="T17" fmla="*/ 20 h 38"/>
                  <a:gd name="T18" fmla="*/ 50 w 52"/>
                  <a:gd name="T19" fmla="*/ 14 h 38"/>
                  <a:gd name="T20" fmla="*/ 50 w 52"/>
                  <a:gd name="T21" fmla="*/ 9 h 38"/>
                  <a:gd name="T22" fmla="*/ 45 w 52"/>
                  <a:gd name="T23" fmla="*/ 5 h 38"/>
                  <a:gd name="T24" fmla="*/ 33 w 52"/>
                  <a:gd name="T25" fmla="*/ 6 h 38"/>
                  <a:gd name="T26" fmla="*/ 33 w 52"/>
                  <a:gd name="T27" fmla="*/ 4 h 38"/>
                  <a:gd name="T28" fmla="*/ 21 w 52"/>
                  <a:gd name="T29" fmla="*/ 0 h 38"/>
                  <a:gd name="T30" fmla="*/ 6 w 52"/>
                  <a:gd name="T31" fmla="*/ 3 h 38"/>
                  <a:gd name="T32" fmla="*/ 10 w 52"/>
                  <a:gd name="T33" fmla="*/ 10 h 38"/>
                  <a:gd name="T34" fmla="*/ 6 w 52"/>
                  <a:gd name="T35" fmla="*/ 18 h 38"/>
                  <a:gd name="T36" fmla="*/ 4 w 52"/>
                  <a:gd name="T37" fmla="*/ 22 h 38"/>
                  <a:gd name="T38" fmla="*/ 1 w 52"/>
                  <a:gd name="T39" fmla="*/ 29 h 38"/>
                  <a:gd name="T40" fmla="*/ 3 w 52"/>
                  <a:gd name="T41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38">
                    <a:moveTo>
                      <a:pt x="3" y="28"/>
                    </a:moveTo>
                    <a:cubicBezTo>
                      <a:pt x="6" y="30"/>
                      <a:pt x="9" y="31"/>
                      <a:pt x="11" y="34"/>
                    </a:cubicBezTo>
                    <a:cubicBezTo>
                      <a:pt x="15" y="38"/>
                      <a:pt x="14" y="38"/>
                      <a:pt x="19" y="36"/>
                    </a:cubicBezTo>
                    <a:cubicBezTo>
                      <a:pt x="20" y="35"/>
                      <a:pt x="20" y="35"/>
                      <a:pt x="21" y="34"/>
                    </a:cubicBezTo>
                    <a:cubicBezTo>
                      <a:pt x="22" y="34"/>
                      <a:pt x="22" y="36"/>
                      <a:pt x="22" y="35"/>
                    </a:cubicBezTo>
                    <a:cubicBezTo>
                      <a:pt x="24" y="35"/>
                      <a:pt x="25" y="34"/>
                      <a:pt x="27" y="33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0" y="28"/>
                      <a:pt x="33" y="26"/>
                      <a:pt x="33" y="23"/>
                    </a:cubicBezTo>
                    <a:cubicBezTo>
                      <a:pt x="34" y="21"/>
                      <a:pt x="34" y="21"/>
                      <a:pt x="36" y="20"/>
                    </a:cubicBezTo>
                    <a:cubicBezTo>
                      <a:pt x="41" y="18"/>
                      <a:pt x="47" y="17"/>
                      <a:pt x="50" y="14"/>
                    </a:cubicBezTo>
                    <a:cubicBezTo>
                      <a:pt x="52" y="12"/>
                      <a:pt x="52" y="11"/>
                      <a:pt x="50" y="9"/>
                    </a:cubicBezTo>
                    <a:cubicBezTo>
                      <a:pt x="48" y="7"/>
                      <a:pt x="47" y="6"/>
                      <a:pt x="45" y="5"/>
                    </a:cubicBezTo>
                    <a:cubicBezTo>
                      <a:pt x="41" y="3"/>
                      <a:pt x="36" y="2"/>
                      <a:pt x="33" y="6"/>
                    </a:cubicBezTo>
                    <a:cubicBezTo>
                      <a:pt x="33" y="5"/>
                      <a:pt x="33" y="5"/>
                      <a:pt x="33" y="4"/>
                    </a:cubicBezTo>
                    <a:cubicBezTo>
                      <a:pt x="29" y="5"/>
                      <a:pt x="25" y="0"/>
                      <a:pt x="21" y="0"/>
                    </a:cubicBezTo>
                    <a:cubicBezTo>
                      <a:pt x="16" y="1"/>
                      <a:pt x="11" y="2"/>
                      <a:pt x="6" y="3"/>
                    </a:cubicBezTo>
                    <a:cubicBezTo>
                      <a:pt x="7" y="4"/>
                      <a:pt x="10" y="9"/>
                      <a:pt x="10" y="10"/>
                    </a:cubicBezTo>
                    <a:cubicBezTo>
                      <a:pt x="8" y="12"/>
                      <a:pt x="4" y="16"/>
                      <a:pt x="6" y="18"/>
                    </a:cubicBezTo>
                    <a:cubicBezTo>
                      <a:pt x="2" y="19"/>
                      <a:pt x="5" y="20"/>
                      <a:pt x="4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1" y="29"/>
                      <a:pt x="3" y="29"/>
                      <a:pt x="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29" name="Freeform 41"/>
              <p:cNvSpPr/>
              <p:nvPr/>
            </p:nvSpPr>
            <p:spPr bwMode="auto">
              <a:xfrm>
                <a:off x="3659188" y="3862387"/>
                <a:ext cx="6350" cy="26988"/>
              </a:xfrm>
              <a:custGeom>
                <a:avLst/>
                <a:gdLst>
                  <a:gd name="T0" fmla="*/ 7 w 10"/>
                  <a:gd name="T1" fmla="*/ 3 h 20"/>
                  <a:gd name="T2" fmla="*/ 0 w 10"/>
                  <a:gd name="T3" fmla="*/ 2 h 20"/>
                  <a:gd name="T4" fmla="*/ 10 w 10"/>
                  <a:gd name="T5" fmla="*/ 17 h 20"/>
                  <a:gd name="T6" fmla="*/ 8 w 10"/>
                  <a:gd name="T7" fmla="*/ 14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7" y="0"/>
                      <a:pt x="0" y="1"/>
                      <a:pt x="0" y="2"/>
                    </a:cubicBezTo>
                    <a:cubicBezTo>
                      <a:pt x="0" y="6"/>
                      <a:pt x="8" y="20"/>
                      <a:pt x="10" y="17"/>
                    </a:cubicBezTo>
                    <a:cubicBezTo>
                      <a:pt x="10" y="16"/>
                      <a:pt x="9" y="15"/>
                      <a:pt x="8" y="14"/>
                    </a:cubicBezTo>
                    <a:cubicBezTo>
                      <a:pt x="7" y="10"/>
                      <a:pt x="7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0" name="Freeform 42"/>
              <p:cNvSpPr/>
              <p:nvPr/>
            </p:nvSpPr>
            <p:spPr bwMode="auto">
              <a:xfrm>
                <a:off x="3540126" y="3789362"/>
                <a:ext cx="6350" cy="9525"/>
              </a:xfrm>
              <a:custGeom>
                <a:avLst/>
                <a:gdLst>
                  <a:gd name="T0" fmla="*/ 9 w 9"/>
                  <a:gd name="T1" fmla="*/ 1 h 6"/>
                  <a:gd name="T2" fmla="*/ 0 w 9"/>
                  <a:gd name="T3" fmla="*/ 2 h 6"/>
                  <a:gd name="T4" fmla="*/ 6 w 9"/>
                  <a:gd name="T5" fmla="*/ 6 h 6"/>
                  <a:gd name="T6" fmla="*/ 9 w 9"/>
                  <a:gd name="T7" fmla="*/ 5 h 6"/>
                  <a:gd name="T8" fmla="*/ 9 w 9"/>
                  <a:gd name="T9" fmla="*/ 4 h 6"/>
                  <a:gd name="T10" fmla="*/ 9 w 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">
                    <a:moveTo>
                      <a:pt x="9" y="1"/>
                    </a:moveTo>
                    <a:cubicBezTo>
                      <a:pt x="6" y="0"/>
                      <a:pt x="4" y="3"/>
                      <a:pt x="0" y="2"/>
                    </a:cubicBezTo>
                    <a:cubicBezTo>
                      <a:pt x="2" y="5"/>
                      <a:pt x="4" y="5"/>
                      <a:pt x="6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3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1" name="Freeform 43"/>
              <p:cNvSpPr/>
              <p:nvPr/>
            </p:nvSpPr>
            <p:spPr bwMode="auto">
              <a:xfrm>
                <a:off x="3754438" y="3509962"/>
                <a:ext cx="25400" cy="31750"/>
              </a:xfrm>
              <a:custGeom>
                <a:avLst/>
                <a:gdLst>
                  <a:gd name="T0" fmla="*/ 3 w 37"/>
                  <a:gd name="T1" fmla="*/ 7 h 22"/>
                  <a:gd name="T2" fmla="*/ 9 w 37"/>
                  <a:gd name="T3" fmla="*/ 6 h 22"/>
                  <a:gd name="T4" fmla="*/ 8 w 37"/>
                  <a:gd name="T5" fmla="*/ 7 h 22"/>
                  <a:gd name="T6" fmla="*/ 12 w 37"/>
                  <a:gd name="T7" fmla="*/ 9 h 22"/>
                  <a:gd name="T8" fmla="*/ 3 w 37"/>
                  <a:gd name="T9" fmla="*/ 11 h 22"/>
                  <a:gd name="T10" fmla="*/ 14 w 37"/>
                  <a:gd name="T11" fmla="*/ 13 h 22"/>
                  <a:gd name="T12" fmla="*/ 21 w 37"/>
                  <a:gd name="T13" fmla="*/ 15 h 22"/>
                  <a:gd name="T14" fmla="*/ 25 w 37"/>
                  <a:gd name="T15" fmla="*/ 20 h 22"/>
                  <a:gd name="T16" fmla="*/ 31 w 37"/>
                  <a:gd name="T17" fmla="*/ 15 h 22"/>
                  <a:gd name="T18" fmla="*/ 29 w 37"/>
                  <a:gd name="T19" fmla="*/ 11 h 22"/>
                  <a:gd name="T20" fmla="*/ 28 w 37"/>
                  <a:gd name="T21" fmla="*/ 9 h 22"/>
                  <a:gd name="T22" fmla="*/ 23 w 37"/>
                  <a:gd name="T23" fmla="*/ 8 h 22"/>
                  <a:gd name="T24" fmla="*/ 15 w 37"/>
                  <a:gd name="T25" fmla="*/ 6 h 22"/>
                  <a:gd name="T26" fmla="*/ 8 w 37"/>
                  <a:gd name="T27" fmla="*/ 1 h 22"/>
                  <a:gd name="T28" fmla="*/ 0 w 37"/>
                  <a:gd name="T29" fmla="*/ 5 h 22"/>
                  <a:gd name="T30" fmla="*/ 5 w 37"/>
                  <a:gd name="T31" fmla="*/ 5 h 22"/>
                  <a:gd name="T32" fmla="*/ 3 w 37"/>
                  <a:gd name="T3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2">
                    <a:moveTo>
                      <a:pt x="3" y="7"/>
                    </a:moveTo>
                    <a:cubicBezTo>
                      <a:pt x="6" y="8"/>
                      <a:pt x="7" y="4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10" y="8"/>
                      <a:pt x="12" y="9"/>
                    </a:cubicBezTo>
                    <a:cubicBezTo>
                      <a:pt x="12" y="13"/>
                      <a:pt x="6" y="9"/>
                      <a:pt x="3" y="11"/>
                    </a:cubicBezTo>
                    <a:cubicBezTo>
                      <a:pt x="4" y="20"/>
                      <a:pt x="12" y="11"/>
                      <a:pt x="14" y="13"/>
                    </a:cubicBezTo>
                    <a:cubicBezTo>
                      <a:pt x="15" y="15"/>
                      <a:pt x="19" y="15"/>
                      <a:pt x="21" y="15"/>
                    </a:cubicBezTo>
                    <a:cubicBezTo>
                      <a:pt x="24" y="15"/>
                      <a:pt x="24" y="17"/>
                      <a:pt x="25" y="20"/>
                    </a:cubicBezTo>
                    <a:cubicBezTo>
                      <a:pt x="26" y="22"/>
                      <a:pt x="37" y="22"/>
                      <a:pt x="31" y="15"/>
                    </a:cubicBezTo>
                    <a:cubicBezTo>
                      <a:pt x="31" y="14"/>
                      <a:pt x="29" y="13"/>
                      <a:pt x="29" y="11"/>
                    </a:cubicBezTo>
                    <a:cubicBezTo>
                      <a:pt x="30" y="10"/>
                      <a:pt x="30" y="10"/>
                      <a:pt x="28" y="9"/>
                    </a:cubicBezTo>
                    <a:cubicBezTo>
                      <a:pt x="26" y="7"/>
                      <a:pt x="26" y="7"/>
                      <a:pt x="23" y="8"/>
                    </a:cubicBezTo>
                    <a:cubicBezTo>
                      <a:pt x="24" y="2"/>
                      <a:pt x="17" y="5"/>
                      <a:pt x="15" y="6"/>
                    </a:cubicBezTo>
                    <a:cubicBezTo>
                      <a:pt x="14" y="3"/>
                      <a:pt x="12" y="0"/>
                      <a:pt x="8" y="1"/>
                    </a:cubicBezTo>
                    <a:cubicBezTo>
                      <a:pt x="4" y="1"/>
                      <a:pt x="1" y="0"/>
                      <a:pt x="0" y="5"/>
                    </a:cubicBezTo>
                    <a:cubicBezTo>
                      <a:pt x="1" y="5"/>
                      <a:pt x="3" y="5"/>
                      <a:pt x="5" y="5"/>
                    </a:cubicBezTo>
                    <a:cubicBezTo>
                      <a:pt x="4" y="5"/>
                      <a:pt x="3" y="7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2" name="Freeform 44"/>
              <p:cNvSpPr/>
              <p:nvPr/>
            </p:nvSpPr>
            <p:spPr bwMode="auto">
              <a:xfrm>
                <a:off x="3832226" y="3949700"/>
                <a:ext cx="6350" cy="6350"/>
              </a:xfrm>
              <a:custGeom>
                <a:avLst/>
                <a:gdLst>
                  <a:gd name="T0" fmla="*/ 7 w 9"/>
                  <a:gd name="T1" fmla="*/ 2 h 4"/>
                  <a:gd name="T2" fmla="*/ 7 w 9"/>
                  <a:gd name="T3" fmla="*/ 3 h 4"/>
                  <a:gd name="T4" fmla="*/ 7 w 9"/>
                  <a:gd name="T5" fmla="*/ 4 h 4"/>
                  <a:gd name="T6" fmla="*/ 8 w 9"/>
                  <a:gd name="T7" fmla="*/ 1 h 4"/>
                  <a:gd name="T8" fmla="*/ 7 w 9"/>
                  <a:gd name="T9" fmla="*/ 2 h 4"/>
                  <a:gd name="T10" fmla="*/ 4 w 9"/>
                  <a:gd name="T11" fmla="*/ 0 h 4"/>
                  <a:gd name="T12" fmla="*/ 0 w 9"/>
                  <a:gd name="T13" fmla="*/ 1 h 4"/>
                  <a:gd name="T14" fmla="*/ 2 w 9"/>
                  <a:gd name="T15" fmla="*/ 1 h 4"/>
                  <a:gd name="T16" fmla="*/ 7 w 9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">
                    <a:moveTo>
                      <a:pt x="7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9" y="2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3" y="1"/>
                      <a:pt x="2" y="0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3" y="2"/>
                      <a:pt x="6" y="4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3" name="Freeform 45"/>
              <p:cNvSpPr/>
              <p:nvPr/>
            </p:nvSpPr>
            <p:spPr bwMode="auto">
              <a:xfrm>
                <a:off x="3830638" y="3949700"/>
                <a:ext cx="1588" cy="1588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  <a:gd name="T8" fmla="*/ 3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4" name="Freeform 46"/>
              <p:cNvSpPr>
                <a:spLocks noEditPoints="1"/>
              </p:cNvSpPr>
              <p:nvPr/>
            </p:nvSpPr>
            <p:spPr bwMode="auto">
              <a:xfrm>
                <a:off x="3538538" y="3598862"/>
                <a:ext cx="390525" cy="695325"/>
              </a:xfrm>
              <a:custGeom>
                <a:avLst/>
                <a:gdLst>
                  <a:gd name="T0" fmla="*/ 540 w 558"/>
                  <a:gd name="T1" fmla="*/ 191 h 495"/>
                  <a:gd name="T2" fmla="*/ 529 w 558"/>
                  <a:gd name="T3" fmla="*/ 172 h 495"/>
                  <a:gd name="T4" fmla="*/ 489 w 558"/>
                  <a:gd name="T5" fmla="*/ 145 h 495"/>
                  <a:gd name="T6" fmla="*/ 446 w 558"/>
                  <a:gd name="T7" fmla="*/ 131 h 495"/>
                  <a:gd name="T8" fmla="*/ 425 w 558"/>
                  <a:gd name="T9" fmla="*/ 195 h 495"/>
                  <a:gd name="T10" fmla="*/ 365 w 558"/>
                  <a:gd name="T11" fmla="*/ 133 h 495"/>
                  <a:gd name="T12" fmla="*/ 393 w 558"/>
                  <a:gd name="T13" fmla="*/ 104 h 495"/>
                  <a:gd name="T14" fmla="*/ 410 w 558"/>
                  <a:gd name="T15" fmla="*/ 82 h 495"/>
                  <a:gd name="T16" fmla="*/ 430 w 558"/>
                  <a:gd name="T17" fmla="*/ 53 h 495"/>
                  <a:gd name="T18" fmla="*/ 397 w 558"/>
                  <a:gd name="T19" fmla="*/ 57 h 495"/>
                  <a:gd name="T20" fmla="*/ 372 w 558"/>
                  <a:gd name="T21" fmla="*/ 35 h 495"/>
                  <a:gd name="T22" fmla="*/ 357 w 558"/>
                  <a:gd name="T23" fmla="*/ 29 h 495"/>
                  <a:gd name="T24" fmla="*/ 360 w 558"/>
                  <a:gd name="T25" fmla="*/ 75 h 495"/>
                  <a:gd name="T26" fmla="*/ 294 w 558"/>
                  <a:gd name="T27" fmla="*/ 63 h 495"/>
                  <a:gd name="T28" fmla="*/ 268 w 558"/>
                  <a:gd name="T29" fmla="*/ 61 h 495"/>
                  <a:gd name="T30" fmla="*/ 211 w 558"/>
                  <a:gd name="T31" fmla="*/ 53 h 495"/>
                  <a:gd name="T32" fmla="*/ 114 w 558"/>
                  <a:gd name="T33" fmla="*/ 45 h 495"/>
                  <a:gd name="T34" fmla="*/ 8 w 558"/>
                  <a:gd name="T35" fmla="*/ 63 h 495"/>
                  <a:gd name="T36" fmla="*/ 12 w 558"/>
                  <a:gd name="T37" fmla="*/ 84 h 495"/>
                  <a:gd name="T38" fmla="*/ 21 w 558"/>
                  <a:gd name="T39" fmla="*/ 113 h 495"/>
                  <a:gd name="T40" fmla="*/ 54 w 558"/>
                  <a:gd name="T41" fmla="*/ 153 h 495"/>
                  <a:gd name="T42" fmla="*/ 58 w 558"/>
                  <a:gd name="T43" fmla="*/ 164 h 495"/>
                  <a:gd name="T44" fmla="*/ 97 w 558"/>
                  <a:gd name="T45" fmla="*/ 137 h 495"/>
                  <a:gd name="T46" fmla="*/ 181 w 558"/>
                  <a:gd name="T47" fmla="*/ 180 h 495"/>
                  <a:gd name="T48" fmla="*/ 219 w 558"/>
                  <a:gd name="T49" fmla="*/ 296 h 495"/>
                  <a:gd name="T50" fmla="*/ 272 w 558"/>
                  <a:gd name="T51" fmla="*/ 379 h 495"/>
                  <a:gd name="T52" fmla="*/ 267 w 558"/>
                  <a:gd name="T53" fmla="*/ 359 h 495"/>
                  <a:gd name="T54" fmla="*/ 311 w 558"/>
                  <a:gd name="T55" fmla="*/ 411 h 495"/>
                  <a:gd name="T56" fmla="*/ 409 w 558"/>
                  <a:gd name="T57" fmla="*/ 480 h 495"/>
                  <a:gd name="T58" fmla="*/ 447 w 558"/>
                  <a:gd name="T59" fmla="*/ 484 h 495"/>
                  <a:gd name="T60" fmla="*/ 395 w 558"/>
                  <a:gd name="T61" fmla="*/ 437 h 495"/>
                  <a:gd name="T62" fmla="*/ 396 w 558"/>
                  <a:gd name="T63" fmla="*/ 410 h 495"/>
                  <a:gd name="T64" fmla="*/ 354 w 558"/>
                  <a:gd name="T65" fmla="*/ 419 h 495"/>
                  <a:gd name="T66" fmla="*/ 386 w 558"/>
                  <a:gd name="T67" fmla="*/ 361 h 495"/>
                  <a:gd name="T68" fmla="*/ 423 w 558"/>
                  <a:gd name="T69" fmla="*/ 372 h 495"/>
                  <a:gd name="T70" fmla="*/ 442 w 558"/>
                  <a:gd name="T71" fmla="*/ 335 h 495"/>
                  <a:gd name="T72" fmla="*/ 457 w 558"/>
                  <a:gd name="T73" fmla="*/ 316 h 495"/>
                  <a:gd name="T74" fmla="*/ 457 w 558"/>
                  <a:gd name="T75" fmla="*/ 311 h 495"/>
                  <a:gd name="T76" fmla="*/ 478 w 558"/>
                  <a:gd name="T77" fmla="*/ 283 h 495"/>
                  <a:gd name="T78" fmla="*/ 504 w 558"/>
                  <a:gd name="T79" fmla="*/ 256 h 495"/>
                  <a:gd name="T80" fmla="*/ 518 w 558"/>
                  <a:gd name="T81" fmla="*/ 260 h 495"/>
                  <a:gd name="T82" fmla="*/ 515 w 558"/>
                  <a:gd name="T83" fmla="*/ 250 h 495"/>
                  <a:gd name="T84" fmla="*/ 496 w 558"/>
                  <a:gd name="T85" fmla="*/ 231 h 495"/>
                  <a:gd name="T86" fmla="*/ 238 w 558"/>
                  <a:gd name="T87" fmla="*/ 89 h 495"/>
                  <a:gd name="T88" fmla="*/ 224 w 558"/>
                  <a:gd name="T89" fmla="*/ 86 h 495"/>
                  <a:gd name="T90" fmla="*/ 243 w 558"/>
                  <a:gd name="T91" fmla="*/ 77 h 495"/>
                  <a:gd name="T92" fmla="*/ 279 w 558"/>
                  <a:gd name="T93" fmla="*/ 119 h 495"/>
                  <a:gd name="T94" fmla="*/ 269 w 558"/>
                  <a:gd name="T95" fmla="*/ 129 h 495"/>
                  <a:gd name="T96" fmla="*/ 257 w 558"/>
                  <a:gd name="T97" fmla="*/ 116 h 495"/>
                  <a:gd name="T98" fmla="*/ 354 w 558"/>
                  <a:gd name="T99" fmla="*/ 210 h 495"/>
                  <a:gd name="T100" fmla="*/ 342 w 558"/>
                  <a:gd name="T101" fmla="*/ 192 h 495"/>
                  <a:gd name="T102" fmla="*/ 355 w 558"/>
                  <a:gd name="T103" fmla="*/ 215 h 495"/>
                  <a:gd name="T104" fmla="*/ 404 w 558"/>
                  <a:gd name="T105" fmla="*/ 277 h 495"/>
                  <a:gd name="T106" fmla="*/ 413 w 558"/>
                  <a:gd name="T107" fmla="*/ 251 h 495"/>
                  <a:gd name="T108" fmla="*/ 377 w 558"/>
                  <a:gd name="T109" fmla="*/ 244 h 495"/>
                  <a:gd name="T110" fmla="*/ 412 w 558"/>
                  <a:gd name="T111" fmla="*/ 235 h 495"/>
                  <a:gd name="T112" fmla="*/ 431 w 558"/>
                  <a:gd name="T113" fmla="*/ 258 h 495"/>
                  <a:gd name="T114" fmla="*/ 419 w 558"/>
                  <a:gd name="T115" fmla="*/ 280 h 495"/>
                  <a:gd name="T116" fmla="*/ 447 w 558"/>
                  <a:gd name="T117" fmla="*/ 269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58" h="495">
                    <a:moveTo>
                      <a:pt x="543" y="211"/>
                    </a:moveTo>
                    <a:cubicBezTo>
                      <a:pt x="545" y="210"/>
                      <a:pt x="547" y="210"/>
                      <a:pt x="549" y="210"/>
                    </a:cubicBezTo>
                    <a:cubicBezTo>
                      <a:pt x="550" y="210"/>
                      <a:pt x="554" y="207"/>
                      <a:pt x="555" y="206"/>
                    </a:cubicBezTo>
                    <a:cubicBezTo>
                      <a:pt x="557" y="203"/>
                      <a:pt x="554" y="202"/>
                      <a:pt x="555" y="200"/>
                    </a:cubicBezTo>
                    <a:cubicBezTo>
                      <a:pt x="556" y="198"/>
                      <a:pt x="558" y="194"/>
                      <a:pt x="555" y="193"/>
                    </a:cubicBezTo>
                    <a:cubicBezTo>
                      <a:pt x="552" y="192"/>
                      <a:pt x="550" y="191"/>
                      <a:pt x="549" y="194"/>
                    </a:cubicBezTo>
                    <a:cubicBezTo>
                      <a:pt x="547" y="192"/>
                      <a:pt x="550" y="192"/>
                      <a:pt x="549" y="190"/>
                    </a:cubicBezTo>
                    <a:cubicBezTo>
                      <a:pt x="549" y="188"/>
                      <a:pt x="545" y="188"/>
                      <a:pt x="544" y="188"/>
                    </a:cubicBezTo>
                    <a:cubicBezTo>
                      <a:pt x="545" y="189"/>
                      <a:pt x="545" y="189"/>
                      <a:pt x="546" y="189"/>
                    </a:cubicBezTo>
                    <a:cubicBezTo>
                      <a:pt x="544" y="189"/>
                      <a:pt x="542" y="190"/>
                      <a:pt x="540" y="191"/>
                    </a:cubicBezTo>
                    <a:cubicBezTo>
                      <a:pt x="540" y="191"/>
                      <a:pt x="540" y="192"/>
                      <a:pt x="538" y="193"/>
                    </a:cubicBezTo>
                    <a:cubicBezTo>
                      <a:pt x="537" y="193"/>
                      <a:pt x="536" y="193"/>
                      <a:pt x="536" y="195"/>
                    </a:cubicBezTo>
                    <a:cubicBezTo>
                      <a:pt x="535" y="196"/>
                      <a:pt x="534" y="192"/>
                      <a:pt x="536" y="191"/>
                    </a:cubicBezTo>
                    <a:cubicBezTo>
                      <a:pt x="538" y="191"/>
                      <a:pt x="542" y="190"/>
                      <a:pt x="543" y="188"/>
                    </a:cubicBezTo>
                    <a:cubicBezTo>
                      <a:pt x="541" y="189"/>
                      <a:pt x="539" y="190"/>
                      <a:pt x="538" y="189"/>
                    </a:cubicBezTo>
                    <a:cubicBezTo>
                      <a:pt x="540" y="188"/>
                      <a:pt x="543" y="187"/>
                      <a:pt x="545" y="187"/>
                    </a:cubicBezTo>
                    <a:cubicBezTo>
                      <a:pt x="550" y="186"/>
                      <a:pt x="545" y="184"/>
                      <a:pt x="543" y="182"/>
                    </a:cubicBezTo>
                    <a:cubicBezTo>
                      <a:pt x="540" y="180"/>
                      <a:pt x="539" y="180"/>
                      <a:pt x="535" y="180"/>
                    </a:cubicBezTo>
                    <a:cubicBezTo>
                      <a:pt x="533" y="179"/>
                      <a:pt x="535" y="178"/>
                      <a:pt x="533" y="176"/>
                    </a:cubicBezTo>
                    <a:cubicBezTo>
                      <a:pt x="533" y="175"/>
                      <a:pt x="531" y="174"/>
                      <a:pt x="529" y="172"/>
                    </a:cubicBezTo>
                    <a:cubicBezTo>
                      <a:pt x="529" y="172"/>
                      <a:pt x="526" y="171"/>
                      <a:pt x="526" y="170"/>
                    </a:cubicBezTo>
                    <a:cubicBezTo>
                      <a:pt x="526" y="168"/>
                      <a:pt x="529" y="166"/>
                      <a:pt x="529" y="165"/>
                    </a:cubicBezTo>
                    <a:cubicBezTo>
                      <a:pt x="528" y="162"/>
                      <a:pt x="524" y="158"/>
                      <a:pt x="523" y="155"/>
                    </a:cubicBezTo>
                    <a:cubicBezTo>
                      <a:pt x="520" y="151"/>
                      <a:pt x="517" y="140"/>
                      <a:pt x="512" y="140"/>
                    </a:cubicBezTo>
                    <a:cubicBezTo>
                      <a:pt x="513" y="139"/>
                      <a:pt x="513" y="137"/>
                      <a:pt x="513" y="136"/>
                    </a:cubicBezTo>
                    <a:cubicBezTo>
                      <a:pt x="511" y="136"/>
                      <a:pt x="508" y="140"/>
                      <a:pt x="508" y="143"/>
                    </a:cubicBezTo>
                    <a:cubicBezTo>
                      <a:pt x="509" y="145"/>
                      <a:pt x="506" y="148"/>
                      <a:pt x="505" y="151"/>
                    </a:cubicBezTo>
                    <a:cubicBezTo>
                      <a:pt x="505" y="151"/>
                      <a:pt x="504" y="151"/>
                      <a:pt x="503" y="150"/>
                    </a:cubicBezTo>
                    <a:cubicBezTo>
                      <a:pt x="501" y="164"/>
                      <a:pt x="490" y="141"/>
                      <a:pt x="487" y="151"/>
                    </a:cubicBezTo>
                    <a:cubicBezTo>
                      <a:pt x="485" y="150"/>
                      <a:pt x="488" y="147"/>
                      <a:pt x="489" y="145"/>
                    </a:cubicBezTo>
                    <a:cubicBezTo>
                      <a:pt x="489" y="146"/>
                      <a:pt x="488" y="145"/>
                      <a:pt x="487" y="145"/>
                    </a:cubicBezTo>
                    <a:cubicBezTo>
                      <a:pt x="488" y="143"/>
                      <a:pt x="487" y="141"/>
                      <a:pt x="487" y="139"/>
                    </a:cubicBezTo>
                    <a:cubicBezTo>
                      <a:pt x="487" y="136"/>
                      <a:pt x="487" y="135"/>
                      <a:pt x="489" y="133"/>
                    </a:cubicBezTo>
                    <a:cubicBezTo>
                      <a:pt x="487" y="132"/>
                      <a:pt x="485" y="130"/>
                      <a:pt x="482" y="130"/>
                    </a:cubicBezTo>
                    <a:cubicBezTo>
                      <a:pt x="479" y="131"/>
                      <a:pt x="478" y="129"/>
                      <a:pt x="477" y="126"/>
                    </a:cubicBezTo>
                    <a:cubicBezTo>
                      <a:pt x="476" y="124"/>
                      <a:pt x="473" y="122"/>
                      <a:pt x="471" y="121"/>
                    </a:cubicBezTo>
                    <a:cubicBezTo>
                      <a:pt x="469" y="119"/>
                      <a:pt x="467" y="118"/>
                      <a:pt x="464" y="119"/>
                    </a:cubicBezTo>
                    <a:cubicBezTo>
                      <a:pt x="460" y="121"/>
                      <a:pt x="455" y="117"/>
                      <a:pt x="450" y="118"/>
                    </a:cubicBezTo>
                    <a:cubicBezTo>
                      <a:pt x="447" y="118"/>
                      <a:pt x="446" y="119"/>
                      <a:pt x="446" y="122"/>
                    </a:cubicBezTo>
                    <a:cubicBezTo>
                      <a:pt x="448" y="126"/>
                      <a:pt x="448" y="127"/>
                      <a:pt x="446" y="131"/>
                    </a:cubicBezTo>
                    <a:cubicBezTo>
                      <a:pt x="446" y="134"/>
                      <a:pt x="447" y="137"/>
                      <a:pt x="448" y="139"/>
                    </a:cubicBezTo>
                    <a:cubicBezTo>
                      <a:pt x="449" y="144"/>
                      <a:pt x="448" y="143"/>
                      <a:pt x="445" y="147"/>
                    </a:cubicBezTo>
                    <a:cubicBezTo>
                      <a:pt x="443" y="149"/>
                      <a:pt x="443" y="149"/>
                      <a:pt x="446" y="152"/>
                    </a:cubicBezTo>
                    <a:cubicBezTo>
                      <a:pt x="447" y="155"/>
                      <a:pt x="449" y="157"/>
                      <a:pt x="452" y="159"/>
                    </a:cubicBezTo>
                    <a:cubicBezTo>
                      <a:pt x="454" y="162"/>
                      <a:pt x="453" y="171"/>
                      <a:pt x="452" y="175"/>
                    </a:cubicBezTo>
                    <a:cubicBezTo>
                      <a:pt x="449" y="179"/>
                      <a:pt x="442" y="181"/>
                      <a:pt x="438" y="184"/>
                    </a:cubicBezTo>
                    <a:cubicBezTo>
                      <a:pt x="439" y="186"/>
                      <a:pt x="442" y="189"/>
                      <a:pt x="442" y="191"/>
                    </a:cubicBezTo>
                    <a:cubicBezTo>
                      <a:pt x="443" y="195"/>
                      <a:pt x="443" y="199"/>
                      <a:pt x="444" y="203"/>
                    </a:cubicBezTo>
                    <a:cubicBezTo>
                      <a:pt x="445" y="206"/>
                      <a:pt x="437" y="214"/>
                      <a:pt x="434" y="210"/>
                    </a:cubicBezTo>
                    <a:cubicBezTo>
                      <a:pt x="430" y="206"/>
                      <a:pt x="425" y="201"/>
                      <a:pt x="425" y="195"/>
                    </a:cubicBezTo>
                    <a:cubicBezTo>
                      <a:pt x="425" y="190"/>
                      <a:pt x="425" y="186"/>
                      <a:pt x="425" y="181"/>
                    </a:cubicBezTo>
                    <a:cubicBezTo>
                      <a:pt x="425" y="180"/>
                      <a:pt x="420" y="181"/>
                      <a:pt x="419" y="180"/>
                    </a:cubicBezTo>
                    <a:cubicBezTo>
                      <a:pt x="416" y="180"/>
                      <a:pt x="413" y="179"/>
                      <a:pt x="410" y="179"/>
                    </a:cubicBezTo>
                    <a:cubicBezTo>
                      <a:pt x="407" y="179"/>
                      <a:pt x="404" y="175"/>
                      <a:pt x="403" y="174"/>
                    </a:cubicBezTo>
                    <a:cubicBezTo>
                      <a:pt x="397" y="170"/>
                      <a:pt x="393" y="168"/>
                      <a:pt x="387" y="165"/>
                    </a:cubicBezTo>
                    <a:cubicBezTo>
                      <a:pt x="385" y="164"/>
                      <a:pt x="383" y="163"/>
                      <a:pt x="381" y="164"/>
                    </a:cubicBezTo>
                    <a:cubicBezTo>
                      <a:pt x="376" y="164"/>
                      <a:pt x="376" y="166"/>
                      <a:pt x="374" y="162"/>
                    </a:cubicBezTo>
                    <a:cubicBezTo>
                      <a:pt x="373" y="159"/>
                      <a:pt x="372" y="153"/>
                      <a:pt x="370" y="151"/>
                    </a:cubicBezTo>
                    <a:cubicBezTo>
                      <a:pt x="369" y="149"/>
                      <a:pt x="364" y="149"/>
                      <a:pt x="362" y="149"/>
                    </a:cubicBezTo>
                    <a:cubicBezTo>
                      <a:pt x="363" y="143"/>
                      <a:pt x="364" y="138"/>
                      <a:pt x="365" y="133"/>
                    </a:cubicBezTo>
                    <a:cubicBezTo>
                      <a:pt x="366" y="128"/>
                      <a:pt x="370" y="123"/>
                      <a:pt x="372" y="119"/>
                    </a:cubicBezTo>
                    <a:cubicBezTo>
                      <a:pt x="373" y="118"/>
                      <a:pt x="374" y="115"/>
                      <a:pt x="376" y="115"/>
                    </a:cubicBezTo>
                    <a:cubicBezTo>
                      <a:pt x="379" y="115"/>
                      <a:pt x="380" y="115"/>
                      <a:pt x="383" y="114"/>
                    </a:cubicBezTo>
                    <a:cubicBezTo>
                      <a:pt x="385" y="112"/>
                      <a:pt x="383" y="110"/>
                      <a:pt x="381" y="109"/>
                    </a:cubicBezTo>
                    <a:cubicBezTo>
                      <a:pt x="378" y="107"/>
                      <a:pt x="377" y="107"/>
                      <a:pt x="374" y="108"/>
                    </a:cubicBezTo>
                    <a:cubicBezTo>
                      <a:pt x="375" y="107"/>
                      <a:pt x="376" y="107"/>
                      <a:pt x="376" y="107"/>
                    </a:cubicBezTo>
                    <a:cubicBezTo>
                      <a:pt x="374" y="105"/>
                      <a:pt x="372" y="105"/>
                      <a:pt x="370" y="104"/>
                    </a:cubicBezTo>
                    <a:cubicBezTo>
                      <a:pt x="373" y="105"/>
                      <a:pt x="376" y="105"/>
                      <a:pt x="379" y="106"/>
                    </a:cubicBezTo>
                    <a:cubicBezTo>
                      <a:pt x="383" y="108"/>
                      <a:pt x="384" y="107"/>
                      <a:pt x="388" y="105"/>
                    </a:cubicBezTo>
                    <a:cubicBezTo>
                      <a:pt x="390" y="103"/>
                      <a:pt x="391" y="104"/>
                      <a:pt x="393" y="104"/>
                    </a:cubicBezTo>
                    <a:cubicBezTo>
                      <a:pt x="394" y="105"/>
                      <a:pt x="395" y="103"/>
                      <a:pt x="397" y="103"/>
                    </a:cubicBezTo>
                    <a:cubicBezTo>
                      <a:pt x="399" y="101"/>
                      <a:pt x="400" y="95"/>
                      <a:pt x="402" y="93"/>
                    </a:cubicBezTo>
                    <a:cubicBezTo>
                      <a:pt x="399" y="93"/>
                      <a:pt x="394" y="93"/>
                      <a:pt x="392" y="92"/>
                    </a:cubicBezTo>
                    <a:cubicBezTo>
                      <a:pt x="388" y="90"/>
                      <a:pt x="384" y="88"/>
                      <a:pt x="380" y="86"/>
                    </a:cubicBezTo>
                    <a:cubicBezTo>
                      <a:pt x="386" y="86"/>
                      <a:pt x="390" y="86"/>
                      <a:pt x="395" y="89"/>
                    </a:cubicBezTo>
                    <a:cubicBezTo>
                      <a:pt x="398" y="91"/>
                      <a:pt x="399" y="92"/>
                      <a:pt x="402" y="90"/>
                    </a:cubicBezTo>
                    <a:cubicBezTo>
                      <a:pt x="404" y="89"/>
                      <a:pt x="406" y="86"/>
                      <a:pt x="407" y="84"/>
                    </a:cubicBezTo>
                    <a:cubicBezTo>
                      <a:pt x="406" y="83"/>
                      <a:pt x="404" y="82"/>
                      <a:pt x="403" y="82"/>
                    </a:cubicBezTo>
                    <a:cubicBezTo>
                      <a:pt x="404" y="79"/>
                      <a:pt x="407" y="80"/>
                      <a:pt x="409" y="80"/>
                    </a:cubicBezTo>
                    <a:cubicBezTo>
                      <a:pt x="410" y="80"/>
                      <a:pt x="409" y="82"/>
                      <a:pt x="410" y="82"/>
                    </a:cubicBezTo>
                    <a:cubicBezTo>
                      <a:pt x="411" y="83"/>
                      <a:pt x="413" y="83"/>
                      <a:pt x="415" y="84"/>
                    </a:cubicBezTo>
                    <a:cubicBezTo>
                      <a:pt x="414" y="83"/>
                      <a:pt x="414" y="82"/>
                      <a:pt x="414" y="82"/>
                    </a:cubicBezTo>
                    <a:cubicBezTo>
                      <a:pt x="415" y="82"/>
                      <a:pt x="416" y="83"/>
                      <a:pt x="418" y="84"/>
                    </a:cubicBezTo>
                    <a:cubicBezTo>
                      <a:pt x="417" y="82"/>
                      <a:pt x="416" y="80"/>
                      <a:pt x="415" y="78"/>
                    </a:cubicBezTo>
                    <a:cubicBezTo>
                      <a:pt x="417" y="80"/>
                      <a:pt x="418" y="82"/>
                      <a:pt x="421" y="81"/>
                    </a:cubicBezTo>
                    <a:cubicBezTo>
                      <a:pt x="423" y="80"/>
                      <a:pt x="427" y="78"/>
                      <a:pt x="429" y="76"/>
                    </a:cubicBezTo>
                    <a:cubicBezTo>
                      <a:pt x="431" y="73"/>
                      <a:pt x="430" y="71"/>
                      <a:pt x="427" y="69"/>
                    </a:cubicBezTo>
                    <a:cubicBezTo>
                      <a:pt x="425" y="67"/>
                      <a:pt x="425" y="64"/>
                      <a:pt x="423" y="61"/>
                    </a:cubicBezTo>
                    <a:cubicBezTo>
                      <a:pt x="425" y="61"/>
                      <a:pt x="428" y="61"/>
                      <a:pt x="429" y="60"/>
                    </a:cubicBezTo>
                    <a:cubicBezTo>
                      <a:pt x="430" y="58"/>
                      <a:pt x="429" y="56"/>
                      <a:pt x="430" y="53"/>
                    </a:cubicBezTo>
                    <a:cubicBezTo>
                      <a:pt x="426" y="53"/>
                      <a:pt x="425" y="52"/>
                      <a:pt x="423" y="49"/>
                    </a:cubicBezTo>
                    <a:cubicBezTo>
                      <a:pt x="422" y="48"/>
                      <a:pt x="416" y="48"/>
                      <a:pt x="415" y="47"/>
                    </a:cubicBezTo>
                    <a:cubicBezTo>
                      <a:pt x="412" y="47"/>
                      <a:pt x="410" y="46"/>
                      <a:pt x="409" y="49"/>
                    </a:cubicBezTo>
                    <a:cubicBezTo>
                      <a:pt x="409" y="53"/>
                      <a:pt x="411" y="54"/>
                      <a:pt x="413" y="57"/>
                    </a:cubicBezTo>
                    <a:cubicBezTo>
                      <a:pt x="408" y="59"/>
                      <a:pt x="408" y="59"/>
                      <a:pt x="408" y="64"/>
                    </a:cubicBezTo>
                    <a:cubicBezTo>
                      <a:pt x="408" y="66"/>
                      <a:pt x="406" y="67"/>
                      <a:pt x="405" y="68"/>
                    </a:cubicBezTo>
                    <a:cubicBezTo>
                      <a:pt x="404" y="69"/>
                      <a:pt x="404" y="70"/>
                      <a:pt x="404" y="72"/>
                    </a:cubicBezTo>
                    <a:cubicBezTo>
                      <a:pt x="403" y="79"/>
                      <a:pt x="389" y="66"/>
                      <a:pt x="395" y="62"/>
                    </a:cubicBezTo>
                    <a:cubicBezTo>
                      <a:pt x="395" y="63"/>
                      <a:pt x="396" y="63"/>
                      <a:pt x="396" y="64"/>
                    </a:cubicBezTo>
                    <a:cubicBezTo>
                      <a:pt x="399" y="63"/>
                      <a:pt x="397" y="60"/>
                      <a:pt x="397" y="57"/>
                    </a:cubicBezTo>
                    <a:cubicBezTo>
                      <a:pt x="397" y="55"/>
                      <a:pt x="392" y="54"/>
                      <a:pt x="391" y="53"/>
                    </a:cubicBezTo>
                    <a:cubicBezTo>
                      <a:pt x="389" y="52"/>
                      <a:pt x="388" y="57"/>
                      <a:pt x="388" y="57"/>
                    </a:cubicBezTo>
                    <a:cubicBezTo>
                      <a:pt x="388" y="61"/>
                      <a:pt x="387" y="61"/>
                      <a:pt x="386" y="64"/>
                    </a:cubicBezTo>
                    <a:cubicBezTo>
                      <a:pt x="383" y="62"/>
                      <a:pt x="383" y="61"/>
                      <a:pt x="385" y="59"/>
                    </a:cubicBezTo>
                    <a:cubicBezTo>
                      <a:pt x="385" y="55"/>
                      <a:pt x="384" y="55"/>
                      <a:pt x="381" y="53"/>
                    </a:cubicBezTo>
                    <a:cubicBezTo>
                      <a:pt x="383" y="53"/>
                      <a:pt x="384" y="52"/>
                      <a:pt x="385" y="51"/>
                    </a:cubicBezTo>
                    <a:cubicBezTo>
                      <a:pt x="383" y="50"/>
                      <a:pt x="381" y="48"/>
                      <a:pt x="379" y="50"/>
                    </a:cubicBezTo>
                    <a:cubicBezTo>
                      <a:pt x="377" y="51"/>
                      <a:pt x="375" y="49"/>
                      <a:pt x="372" y="49"/>
                    </a:cubicBezTo>
                    <a:cubicBezTo>
                      <a:pt x="375" y="47"/>
                      <a:pt x="377" y="45"/>
                      <a:pt x="379" y="44"/>
                    </a:cubicBezTo>
                    <a:cubicBezTo>
                      <a:pt x="377" y="42"/>
                      <a:pt x="373" y="38"/>
                      <a:pt x="372" y="35"/>
                    </a:cubicBezTo>
                    <a:cubicBezTo>
                      <a:pt x="372" y="30"/>
                      <a:pt x="369" y="26"/>
                      <a:pt x="364" y="27"/>
                    </a:cubicBezTo>
                    <a:cubicBezTo>
                      <a:pt x="364" y="24"/>
                      <a:pt x="374" y="17"/>
                      <a:pt x="365" y="16"/>
                    </a:cubicBezTo>
                    <a:cubicBezTo>
                      <a:pt x="368" y="16"/>
                      <a:pt x="374" y="17"/>
                      <a:pt x="377" y="16"/>
                    </a:cubicBezTo>
                    <a:cubicBezTo>
                      <a:pt x="380" y="14"/>
                      <a:pt x="383" y="7"/>
                      <a:pt x="385" y="3"/>
                    </a:cubicBezTo>
                    <a:cubicBezTo>
                      <a:pt x="380" y="2"/>
                      <a:pt x="377" y="1"/>
                      <a:pt x="371" y="1"/>
                    </a:cubicBezTo>
                    <a:cubicBezTo>
                      <a:pt x="367" y="1"/>
                      <a:pt x="358" y="0"/>
                      <a:pt x="363" y="6"/>
                    </a:cubicBezTo>
                    <a:cubicBezTo>
                      <a:pt x="362" y="6"/>
                      <a:pt x="359" y="5"/>
                      <a:pt x="358" y="7"/>
                    </a:cubicBezTo>
                    <a:cubicBezTo>
                      <a:pt x="358" y="9"/>
                      <a:pt x="358" y="13"/>
                      <a:pt x="359" y="15"/>
                    </a:cubicBezTo>
                    <a:cubicBezTo>
                      <a:pt x="360" y="18"/>
                      <a:pt x="360" y="19"/>
                      <a:pt x="360" y="24"/>
                    </a:cubicBezTo>
                    <a:cubicBezTo>
                      <a:pt x="360" y="28"/>
                      <a:pt x="360" y="27"/>
                      <a:pt x="357" y="29"/>
                    </a:cubicBezTo>
                    <a:cubicBezTo>
                      <a:pt x="359" y="29"/>
                      <a:pt x="360" y="30"/>
                      <a:pt x="360" y="32"/>
                    </a:cubicBezTo>
                    <a:cubicBezTo>
                      <a:pt x="356" y="30"/>
                      <a:pt x="355" y="31"/>
                      <a:pt x="355" y="36"/>
                    </a:cubicBezTo>
                    <a:cubicBezTo>
                      <a:pt x="355" y="40"/>
                      <a:pt x="355" y="42"/>
                      <a:pt x="356" y="47"/>
                    </a:cubicBezTo>
                    <a:cubicBezTo>
                      <a:pt x="356" y="49"/>
                      <a:pt x="363" y="50"/>
                      <a:pt x="364" y="51"/>
                    </a:cubicBezTo>
                    <a:cubicBezTo>
                      <a:pt x="367" y="51"/>
                      <a:pt x="370" y="49"/>
                      <a:pt x="370" y="53"/>
                    </a:cubicBezTo>
                    <a:cubicBezTo>
                      <a:pt x="367" y="53"/>
                      <a:pt x="363" y="53"/>
                      <a:pt x="364" y="58"/>
                    </a:cubicBezTo>
                    <a:cubicBezTo>
                      <a:pt x="365" y="57"/>
                      <a:pt x="367" y="57"/>
                      <a:pt x="369" y="56"/>
                    </a:cubicBezTo>
                    <a:cubicBezTo>
                      <a:pt x="369" y="58"/>
                      <a:pt x="369" y="59"/>
                      <a:pt x="368" y="61"/>
                    </a:cubicBezTo>
                    <a:cubicBezTo>
                      <a:pt x="367" y="63"/>
                      <a:pt x="365" y="65"/>
                      <a:pt x="363" y="65"/>
                    </a:cubicBezTo>
                    <a:cubicBezTo>
                      <a:pt x="357" y="66"/>
                      <a:pt x="359" y="70"/>
                      <a:pt x="360" y="75"/>
                    </a:cubicBezTo>
                    <a:cubicBezTo>
                      <a:pt x="359" y="74"/>
                      <a:pt x="355" y="72"/>
                      <a:pt x="355" y="71"/>
                    </a:cubicBezTo>
                    <a:cubicBezTo>
                      <a:pt x="355" y="70"/>
                      <a:pt x="356" y="66"/>
                      <a:pt x="356" y="64"/>
                    </a:cubicBezTo>
                    <a:cubicBezTo>
                      <a:pt x="354" y="63"/>
                      <a:pt x="351" y="62"/>
                      <a:pt x="348" y="62"/>
                    </a:cubicBezTo>
                    <a:cubicBezTo>
                      <a:pt x="344" y="62"/>
                      <a:pt x="343" y="64"/>
                      <a:pt x="342" y="68"/>
                    </a:cubicBezTo>
                    <a:cubicBezTo>
                      <a:pt x="342" y="70"/>
                      <a:pt x="328" y="69"/>
                      <a:pt x="325" y="68"/>
                    </a:cubicBezTo>
                    <a:cubicBezTo>
                      <a:pt x="322" y="66"/>
                      <a:pt x="319" y="66"/>
                      <a:pt x="316" y="65"/>
                    </a:cubicBezTo>
                    <a:cubicBezTo>
                      <a:pt x="314" y="64"/>
                      <a:pt x="313" y="64"/>
                      <a:pt x="312" y="63"/>
                    </a:cubicBezTo>
                    <a:cubicBezTo>
                      <a:pt x="312" y="61"/>
                      <a:pt x="311" y="59"/>
                      <a:pt x="310" y="58"/>
                    </a:cubicBezTo>
                    <a:cubicBezTo>
                      <a:pt x="306" y="56"/>
                      <a:pt x="305" y="56"/>
                      <a:pt x="302" y="58"/>
                    </a:cubicBezTo>
                    <a:cubicBezTo>
                      <a:pt x="297" y="59"/>
                      <a:pt x="296" y="59"/>
                      <a:pt x="294" y="63"/>
                    </a:cubicBezTo>
                    <a:cubicBezTo>
                      <a:pt x="300" y="63"/>
                      <a:pt x="303" y="62"/>
                      <a:pt x="308" y="60"/>
                    </a:cubicBezTo>
                    <a:cubicBezTo>
                      <a:pt x="310" y="63"/>
                      <a:pt x="300" y="64"/>
                      <a:pt x="299" y="66"/>
                    </a:cubicBezTo>
                    <a:cubicBezTo>
                      <a:pt x="297" y="70"/>
                      <a:pt x="298" y="69"/>
                      <a:pt x="299" y="73"/>
                    </a:cubicBezTo>
                    <a:cubicBezTo>
                      <a:pt x="299" y="74"/>
                      <a:pt x="298" y="74"/>
                      <a:pt x="298" y="76"/>
                    </a:cubicBezTo>
                    <a:cubicBezTo>
                      <a:pt x="299" y="77"/>
                      <a:pt x="299" y="78"/>
                      <a:pt x="300" y="80"/>
                    </a:cubicBezTo>
                    <a:cubicBezTo>
                      <a:pt x="297" y="76"/>
                      <a:pt x="295" y="73"/>
                      <a:pt x="293" y="70"/>
                    </a:cubicBezTo>
                    <a:cubicBezTo>
                      <a:pt x="291" y="67"/>
                      <a:pt x="287" y="68"/>
                      <a:pt x="285" y="68"/>
                    </a:cubicBezTo>
                    <a:cubicBezTo>
                      <a:pt x="280" y="68"/>
                      <a:pt x="275" y="68"/>
                      <a:pt x="270" y="69"/>
                    </a:cubicBezTo>
                    <a:cubicBezTo>
                      <a:pt x="267" y="69"/>
                      <a:pt x="264" y="68"/>
                      <a:pt x="261" y="67"/>
                    </a:cubicBezTo>
                    <a:cubicBezTo>
                      <a:pt x="262" y="66"/>
                      <a:pt x="270" y="63"/>
                      <a:pt x="268" y="61"/>
                    </a:cubicBezTo>
                    <a:cubicBezTo>
                      <a:pt x="264" y="59"/>
                      <a:pt x="261" y="56"/>
                      <a:pt x="257" y="56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0" y="56"/>
                      <a:pt x="243" y="55"/>
                      <a:pt x="237" y="52"/>
                    </a:cubicBezTo>
                    <a:cubicBezTo>
                      <a:pt x="234" y="50"/>
                      <a:pt x="229" y="47"/>
                      <a:pt x="226" y="47"/>
                    </a:cubicBezTo>
                    <a:cubicBezTo>
                      <a:pt x="225" y="47"/>
                      <a:pt x="224" y="47"/>
                      <a:pt x="223" y="48"/>
                    </a:cubicBezTo>
                    <a:cubicBezTo>
                      <a:pt x="222" y="48"/>
                      <a:pt x="223" y="50"/>
                      <a:pt x="222" y="51"/>
                    </a:cubicBezTo>
                    <a:cubicBezTo>
                      <a:pt x="221" y="52"/>
                      <a:pt x="218" y="52"/>
                      <a:pt x="216" y="52"/>
                    </a:cubicBezTo>
                    <a:cubicBezTo>
                      <a:pt x="217" y="51"/>
                      <a:pt x="219" y="49"/>
                      <a:pt x="217" y="49"/>
                    </a:cubicBezTo>
                    <a:cubicBezTo>
                      <a:pt x="215" y="47"/>
                      <a:pt x="218" y="46"/>
                      <a:pt x="216" y="44"/>
                    </a:cubicBezTo>
                    <a:cubicBezTo>
                      <a:pt x="213" y="47"/>
                      <a:pt x="212" y="48"/>
                      <a:pt x="211" y="53"/>
                    </a:cubicBezTo>
                    <a:cubicBezTo>
                      <a:pt x="206" y="49"/>
                      <a:pt x="203" y="44"/>
                      <a:pt x="199" y="39"/>
                    </a:cubicBezTo>
                    <a:cubicBezTo>
                      <a:pt x="197" y="41"/>
                      <a:pt x="199" y="42"/>
                      <a:pt x="199" y="43"/>
                    </a:cubicBezTo>
                    <a:cubicBezTo>
                      <a:pt x="197" y="45"/>
                      <a:pt x="196" y="47"/>
                      <a:pt x="194" y="49"/>
                    </a:cubicBezTo>
                    <a:cubicBezTo>
                      <a:pt x="193" y="44"/>
                      <a:pt x="180" y="56"/>
                      <a:pt x="176" y="53"/>
                    </a:cubicBezTo>
                    <a:cubicBezTo>
                      <a:pt x="181" y="50"/>
                      <a:pt x="186" y="47"/>
                      <a:pt x="191" y="45"/>
                    </a:cubicBezTo>
                    <a:cubicBezTo>
                      <a:pt x="189" y="40"/>
                      <a:pt x="175" y="50"/>
                      <a:pt x="172" y="51"/>
                    </a:cubicBezTo>
                    <a:cubicBezTo>
                      <a:pt x="170" y="52"/>
                      <a:pt x="167" y="47"/>
                      <a:pt x="165" y="49"/>
                    </a:cubicBezTo>
                    <a:cubicBezTo>
                      <a:pt x="164" y="50"/>
                      <a:pt x="158" y="57"/>
                      <a:pt x="157" y="57"/>
                    </a:cubicBezTo>
                    <a:cubicBezTo>
                      <a:pt x="151" y="55"/>
                      <a:pt x="146" y="51"/>
                      <a:pt x="141" y="50"/>
                    </a:cubicBezTo>
                    <a:cubicBezTo>
                      <a:pt x="132" y="49"/>
                      <a:pt x="123" y="47"/>
                      <a:pt x="114" y="45"/>
                    </a:cubicBezTo>
                    <a:cubicBezTo>
                      <a:pt x="108" y="44"/>
                      <a:pt x="102" y="43"/>
                      <a:pt x="96" y="42"/>
                    </a:cubicBezTo>
                    <a:cubicBezTo>
                      <a:pt x="92" y="42"/>
                      <a:pt x="80" y="42"/>
                      <a:pt x="79" y="38"/>
                    </a:cubicBezTo>
                    <a:cubicBezTo>
                      <a:pt x="77" y="33"/>
                      <a:pt x="65" y="36"/>
                      <a:pt x="61" y="34"/>
                    </a:cubicBezTo>
                    <a:cubicBezTo>
                      <a:pt x="57" y="31"/>
                      <a:pt x="57" y="31"/>
                      <a:pt x="53" y="35"/>
                    </a:cubicBezTo>
                    <a:cubicBezTo>
                      <a:pt x="50" y="37"/>
                      <a:pt x="47" y="37"/>
                      <a:pt x="43" y="38"/>
                    </a:cubicBezTo>
                    <a:cubicBezTo>
                      <a:pt x="37" y="39"/>
                      <a:pt x="31" y="42"/>
                      <a:pt x="27" y="46"/>
                    </a:cubicBezTo>
                    <a:cubicBezTo>
                      <a:pt x="24" y="49"/>
                      <a:pt x="23" y="52"/>
                      <a:pt x="21" y="55"/>
                    </a:cubicBezTo>
                    <a:cubicBezTo>
                      <a:pt x="19" y="57"/>
                      <a:pt x="14" y="57"/>
                      <a:pt x="12" y="57"/>
                    </a:cubicBezTo>
                    <a:cubicBezTo>
                      <a:pt x="11" y="57"/>
                      <a:pt x="10" y="57"/>
                      <a:pt x="9" y="57"/>
                    </a:cubicBezTo>
                    <a:cubicBezTo>
                      <a:pt x="9" y="58"/>
                      <a:pt x="7" y="62"/>
                      <a:pt x="8" y="63"/>
                    </a:cubicBezTo>
                    <a:cubicBezTo>
                      <a:pt x="9" y="65"/>
                      <a:pt x="16" y="67"/>
                      <a:pt x="17" y="68"/>
                    </a:cubicBezTo>
                    <a:cubicBezTo>
                      <a:pt x="20" y="69"/>
                      <a:pt x="20" y="74"/>
                      <a:pt x="23" y="74"/>
                    </a:cubicBezTo>
                    <a:cubicBezTo>
                      <a:pt x="26" y="76"/>
                      <a:pt x="29" y="76"/>
                      <a:pt x="32" y="76"/>
                    </a:cubicBezTo>
                    <a:cubicBezTo>
                      <a:pt x="31" y="78"/>
                      <a:pt x="31" y="79"/>
                      <a:pt x="33" y="80"/>
                    </a:cubicBezTo>
                    <a:cubicBezTo>
                      <a:pt x="32" y="80"/>
                      <a:pt x="31" y="80"/>
                      <a:pt x="31" y="80"/>
                    </a:cubicBezTo>
                    <a:cubicBezTo>
                      <a:pt x="32" y="81"/>
                      <a:pt x="33" y="82"/>
                      <a:pt x="35" y="82"/>
                    </a:cubicBezTo>
                    <a:cubicBezTo>
                      <a:pt x="32" y="84"/>
                      <a:pt x="31" y="86"/>
                      <a:pt x="28" y="85"/>
                    </a:cubicBezTo>
                    <a:cubicBezTo>
                      <a:pt x="24" y="84"/>
                      <a:pt x="21" y="84"/>
                      <a:pt x="21" y="80"/>
                    </a:cubicBezTo>
                    <a:cubicBezTo>
                      <a:pt x="17" y="80"/>
                      <a:pt x="15" y="80"/>
                      <a:pt x="11" y="82"/>
                    </a:cubicBezTo>
                    <a:cubicBezTo>
                      <a:pt x="12" y="83"/>
                      <a:pt x="12" y="84"/>
                      <a:pt x="12" y="84"/>
                    </a:cubicBezTo>
                    <a:cubicBezTo>
                      <a:pt x="8" y="84"/>
                      <a:pt x="5" y="86"/>
                      <a:pt x="0" y="89"/>
                    </a:cubicBezTo>
                    <a:cubicBezTo>
                      <a:pt x="2" y="91"/>
                      <a:pt x="6" y="92"/>
                      <a:pt x="9" y="93"/>
                    </a:cubicBezTo>
                    <a:cubicBezTo>
                      <a:pt x="9" y="93"/>
                      <a:pt x="8" y="94"/>
                      <a:pt x="7" y="94"/>
                    </a:cubicBezTo>
                    <a:cubicBezTo>
                      <a:pt x="10" y="101"/>
                      <a:pt x="17" y="100"/>
                      <a:pt x="23" y="99"/>
                    </a:cubicBezTo>
                    <a:cubicBezTo>
                      <a:pt x="26" y="99"/>
                      <a:pt x="26" y="101"/>
                      <a:pt x="29" y="99"/>
                    </a:cubicBezTo>
                    <a:cubicBezTo>
                      <a:pt x="31" y="97"/>
                      <a:pt x="35" y="94"/>
                      <a:pt x="36" y="98"/>
                    </a:cubicBezTo>
                    <a:cubicBezTo>
                      <a:pt x="35" y="99"/>
                      <a:pt x="34" y="99"/>
                      <a:pt x="33" y="99"/>
                    </a:cubicBezTo>
                    <a:cubicBezTo>
                      <a:pt x="35" y="102"/>
                      <a:pt x="37" y="103"/>
                      <a:pt x="35" y="106"/>
                    </a:cubicBezTo>
                    <a:cubicBezTo>
                      <a:pt x="34" y="110"/>
                      <a:pt x="31" y="107"/>
                      <a:pt x="28" y="109"/>
                    </a:cubicBezTo>
                    <a:cubicBezTo>
                      <a:pt x="25" y="110"/>
                      <a:pt x="25" y="114"/>
                      <a:pt x="21" y="113"/>
                    </a:cubicBezTo>
                    <a:cubicBezTo>
                      <a:pt x="17" y="112"/>
                      <a:pt x="17" y="114"/>
                      <a:pt x="15" y="118"/>
                    </a:cubicBezTo>
                    <a:cubicBezTo>
                      <a:pt x="14" y="120"/>
                      <a:pt x="12" y="122"/>
                      <a:pt x="12" y="124"/>
                    </a:cubicBezTo>
                    <a:cubicBezTo>
                      <a:pt x="13" y="128"/>
                      <a:pt x="13" y="133"/>
                      <a:pt x="14" y="135"/>
                    </a:cubicBezTo>
                    <a:cubicBezTo>
                      <a:pt x="16" y="138"/>
                      <a:pt x="20" y="140"/>
                      <a:pt x="22" y="142"/>
                    </a:cubicBezTo>
                    <a:cubicBezTo>
                      <a:pt x="23" y="142"/>
                      <a:pt x="28" y="138"/>
                      <a:pt x="29" y="137"/>
                    </a:cubicBezTo>
                    <a:cubicBezTo>
                      <a:pt x="30" y="142"/>
                      <a:pt x="30" y="147"/>
                      <a:pt x="31" y="151"/>
                    </a:cubicBezTo>
                    <a:cubicBezTo>
                      <a:pt x="33" y="150"/>
                      <a:pt x="35" y="149"/>
                      <a:pt x="37" y="148"/>
                    </a:cubicBezTo>
                    <a:cubicBezTo>
                      <a:pt x="39" y="147"/>
                      <a:pt x="42" y="151"/>
                      <a:pt x="43" y="151"/>
                    </a:cubicBezTo>
                    <a:cubicBezTo>
                      <a:pt x="47" y="155"/>
                      <a:pt x="51" y="151"/>
                      <a:pt x="55" y="149"/>
                    </a:cubicBezTo>
                    <a:cubicBezTo>
                      <a:pt x="56" y="151"/>
                      <a:pt x="55" y="151"/>
                      <a:pt x="54" y="153"/>
                    </a:cubicBezTo>
                    <a:cubicBezTo>
                      <a:pt x="53" y="155"/>
                      <a:pt x="53" y="156"/>
                      <a:pt x="52" y="158"/>
                    </a:cubicBezTo>
                    <a:cubicBezTo>
                      <a:pt x="51" y="162"/>
                      <a:pt x="46" y="164"/>
                      <a:pt x="47" y="167"/>
                    </a:cubicBezTo>
                    <a:cubicBezTo>
                      <a:pt x="44" y="164"/>
                      <a:pt x="38" y="172"/>
                      <a:pt x="36" y="174"/>
                    </a:cubicBezTo>
                    <a:cubicBezTo>
                      <a:pt x="34" y="170"/>
                      <a:pt x="26" y="178"/>
                      <a:pt x="24" y="179"/>
                    </a:cubicBezTo>
                    <a:cubicBezTo>
                      <a:pt x="21" y="182"/>
                      <a:pt x="18" y="183"/>
                      <a:pt x="15" y="185"/>
                    </a:cubicBezTo>
                    <a:cubicBezTo>
                      <a:pt x="18" y="186"/>
                      <a:pt x="20" y="185"/>
                      <a:pt x="23" y="183"/>
                    </a:cubicBezTo>
                    <a:cubicBezTo>
                      <a:pt x="24" y="183"/>
                      <a:pt x="24" y="181"/>
                      <a:pt x="25" y="181"/>
                    </a:cubicBezTo>
                    <a:cubicBezTo>
                      <a:pt x="27" y="181"/>
                      <a:pt x="28" y="181"/>
                      <a:pt x="30" y="181"/>
                    </a:cubicBezTo>
                    <a:cubicBezTo>
                      <a:pt x="33" y="180"/>
                      <a:pt x="46" y="177"/>
                      <a:pt x="46" y="173"/>
                    </a:cubicBezTo>
                    <a:cubicBezTo>
                      <a:pt x="46" y="168"/>
                      <a:pt x="55" y="166"/>
                      <a:pt x="58" y="164"/>
                    </a:cubicBezTo>
                    <a:cubicBezTo>
                      <a:pt x="64" y="159"/>
                      <a:pt x="69" y="156"/>
                      <a:pt x="74" y="149"/>
                    </a:cubicBezTo>
                    <a:cubicBezTo>
                      <a:pt x="72" y="149"/>
                      <a:pt x="70" y="148"/>
                      <a:pt x="69" y="147"/>
                    </a:cubicBezTo>
                    <a:cubicBezTo>
                      <a:pt x="72" y="142"/>
                      <a:pt x="74" y="138"/>
                      <a:pt x="79" y="134"/>
                    </a:cubicBezTo>
                    <a:cubicBezTo>
                      <a:pt x="84" y="129"/>
                      <a:pt x="87" y="128"/>
                      <a:pt x="93" y="126"/>
                    </a:cubicBezTo>
                    <a:cubicBezTo>
                      <a:pt x="92" y="128"/>
                      <a:pt x="91" y="128"/>
                      <a:pt x="90" y="129"/>
                    </a:cubicBezTo>
                    <a:cubicBezTo>
                      <a:pt x="91" y="130"/>
                      <a:pt x="92" y="131"/>
                      <a:pt x="93" y="132"/>
                    </a:cubicBezTo>
                    <a:cubicBezTo>
                      <a:pt x="89" y="132"/>
                      <a:pt x="87" y="132"/>
                      <a:pt x="83" y="134"/>
                    </a:cubicBezTo>
                    <a:cubicBezTo>
                      <a:pt x="82" y="135"/>
                      <a:pt x="80" y="143"/>
                      <a:pt x="83" y="143"/>
                    </a:cubicBezTo>
                    <a:cubicBezTo>
                      <a:pt x="81" y="144"/>
                      <a:pt x="80" y="145"/>
                      <a:pt x="81" y="147"/>
                    </a:cubicBezTo>
                    <a:cubicBezTo>
                      <a:pt x="84" y="146"/>
                      <a:pt x="99" y="141"/>
                      <a:pt x="97" y="137"/>
                    </a:cubicBezTo>
                    <a:cubicBezTo>
                      <a:pt x="96" y="133"/>
                      <a:pt x="98" y="132"/>
                      <a:pt x="102" y="131"/>
                    </a:cubicBezTo>
                    <a:cubicBezTo>
                      <a:pt x="106" y="130"/>
                      <a:pt x="106" y="132"/>
                      <a:pt x="110" y="134"/>
                    </a:cubicBezTo>
                    <a:cubicBezTo>
                      <a:pt x="113" y="136"/>
                      <a:pt x="116" y="139"/>
                      <a:pt x="119" y="140"/>
                    </a:cubicBezTo>
                    <a:cubicBezTo>
                      <a:pt x="122" y="141"/>
                      <a:pt x="125" y="138"/>
                      <a:pt x="128" y="139"/>
                    </a:cubicBezTo>
                    <a:cubicBezTo>
                      <a:pt x="135" y="142"/>
                      <a:pt x="141" y="144"/>
                      <a:pt x="147" y="149"/>
                    </a:cubicBezTo>
                    <a:cubicBezTo>
                      <a:pt x="150" y="151"/>
                      <a:pt x="153" y="153"/>
                      <a:pt x="155" y="155"/>
                    </a:cubicBezTo>
                    <a:cubicBezTo>
                      <a:pt x="158" y="158"/>
                      <a:pt x="160" y="162"/>
                      <a:pt x="162" y="166"/>
                    </a:cubicBezTo>
                    <a:cubicBezTo>
                      <a:pt x="164" y="170"/>
                      <a:pt x="165" y="170"/>
                      <a:pt x="169" y="172"/>
                    </a:cubicBezTo>
                    <a:cubicBezTo>
                      <a:pt x="171" y="174"/>
                      <a:pt x="174" y="181"/>
                      <a:pt x="175" y="183"/>
                    </a:cubicBezTo>
                    <a:cubicBezTo>
                      <a:pt x="178" y="186"/>
                      <a:pt x="180" y="179"/>
                      <a:pt x="181" y="180"/>
                    </a:cubicBezTo>
                    <a:cubicBezTo>
                      <a:pt x="186" y="183"/>
                      <a:pt x="187" y="183"/>
                      <a:pt x="186" y="189"/>
                    </a:cubicBezTo>
                    <a:cubicBezTo>
                      <a:pt x="185" y="197"/>
                      <a:pt x="195" y="200"/>
                      <a:pt x="197" y="206"/>
                    </a:cubicBezTo>
                    <a:cubicBezTo>
                      <a:pt x="199" y="212"/>
                      <a:pt x="200" y="212"/>
                      <a:pt x="205" y="214"/>
                    </a:cubicBezTo>
                    <a:cubicBezTo>
                      <a:pt x="208" y="216"/>
                      <a:pt x="212" y="216"/>
                      <a:pt x="214" y="218"/>
                    </a:cubicBezTo>
                    <a:cubicBezTo>
                      <a:pt x="217" y="220"/>
                      <a:pt x="220" y="223"/>
                      <a:pt x="223" y="226"/>
                    </a:cubicBezTo>
                    <a:cubicBezTo>
                      <a:pt x="226" y="230"/>
                      <a:pt x="226" y="231"/>
                      <a:pt x="226" y="237"/>
                    </a:cubicBezTo>
                    <a:cubicBezTo>
                      <a:pt x="222" y="235"/>
                      <a:pt x="219" y="234"/>
                      <a:pt x="215" y="233"/>
                    </a:cubicBezTo>
                    <a:cubicBezTo>
                      <a:pt x="217" y="240"/>
                      <a:pt x="219" y="244"/>
                      <a:pt x="218" y="252"/>
                    </a:cubicBezTo>
                    <a:cubicBezTo>
                      <a:pt x="218" y="259"/>
                      <a:pt x="217" y="267"/>
                      <a:pt x="217" y="273"/>
                    </a:cubicBezTo>
                    <a:cubicBezTo>
                      <a:pt x="217" y="283"/>
                      <a:pt x="217" y="288"/>
                      <a:pt x="219" y="296"/>
                    </a:cubicBezTo>
                    <a:cubicBezTo>
                      <a:pt x="220" y="302"/>
                      <a:pt x="226" y="306"/>
                      <a:pt x="228" y="312"/>
                    </a:cubicBezTo>
                    <a:cubicBezTo>
                      <a:pt x="230" y="316"/>
                      <a:pt x="231" y="320"/>
                      <a:pt x="233" y="324"/>
                    </a:cubicBezTo>
                    <a:cubicBezTo>
                      <a:pt x="235" y="328"/>
                      <a:pt x="236" y="327"/>
                      <a:pt x="240" y="329"/>
                    </a:cubicBezTo>
                    <a:cubicBezTo>
                      <a:pt x="244" y="329"/>
                      <a:pt x="250" y="334"/>
                      <a:pt x="252" y="339"/>
                    </a:cubicBezTo>
                    <a:cubicBezTo>
                      <a:pt x="253" y="343"/>
                      <a:pt x="255" y="348"/>
                      <a:pt x="256" y="352"/>
                    </a:cubicBezTo>
                    <a:cubicBezTo>
                      <a:pt x="257" y="354"/>
                      <a:pt x="258" y="359"/>
                      <a:pt x="260" y="360"/>
                    </a:cubicBezTo>
                    <a:cubicBezTo>
                      <a:pt x="264" y="361"/>
                      <a:pt x="264" y="363"/>
                      <a:pt x="267" y="367"/>
                    </a:cubicBezTo>
                    <a:cubicBezTo>
                      <a:pt x="270" y="371"/>
                      <a:pt x="265" y="371"/>
                      <a:pt x="263" y="372"/>
                    </a:cubicBezTo>
                    <a:cubicBezTo>
                      <a:pt x="264" y="373"/>
                      <a:pt x="266" y="375"/>
                      <a:pt x="268" y="377"/>
                    </a:cubicBezTo>
                    <a:cubicBezTo>
                      <a:pt x="270" y="378"/>
                      <a:pt x="271" y="377"/>
                      <a:pt x="272" y="379"/>
                    </a:cubicBezTo>
                    <a:cubicBezTo>
                      <a:pt x="273" y="380"/>
                      <a:pt x="277" y="381"/>
                      <a:pt x="277" y="384"/>
                    </a:cubicBezTo>
                    <a:cubicBezTo>
                      <a:pt x="277" y="385"/>
                      <a:pt x="276" y="390"/>
                      <a:pt x="277" y="390"/>
                    </a:cubicBezTo>
                    <a:cubicBezTo>
                      <a:pt x="281" y="393"/>
                      <a:pt x="285" y="396"/>
                      <a:pt x="287" y="400"/>
                    </a:cubicBezTo>
                    <a:cubicBezTo>
                      <a:pt x="288" y="402"/>
                      <a:pt x="290" y="401"/>
                      <a:pt x="291" y="398"/>
                    </a:cubicBezTo>
                    <a:cubicBezTo>
                      <a:pt x="291" y="396"/>
                      <a:pt x="288" y="394"/>
                      <a:pt x="287" y="393"/>
                    </a:cubicBezTo>
                    <a:cubicBezTo>
                      <a:pt x="286" y="392"/>
                      <a:pt x="284" y="395"/>
                      <a:pt x="284" y="391"/>
                    </a:cubicBezTo>
                    <a:cubicBezTo>
                      <a:pt x="284" y="388"/>
                      <a:pt x="283" y="386"/>
                      <a:pt x="282" y="384"/>
                    </a:cubicBezTo>
                    <a:cubicBezTo>
                      <a:pt x="282" y="382"/>
                      <a:pt x="281" y="380"/>
                      <a:pt x="279" y="378"/>
                    </a:cubicBezTo>
                    <a:cubicBezTo>
                      <a:pt x="277" y="376"/>
                      <a:pt x="277" y="375"/>
                      <a:pt x="275" y="372"/>
                    </a:cubicBezTo>
                    <a:cubicBezTo>
                      <a:pt x="273" y="367"/>
                      <a:pt x="270" y="364"/>
                      <a:pt x="267" y="359"/>
                    </a:cubicBezTo>
                    <a:cubicBezTo>
                      <a:pt x="265" y="357"/>
                      <a:pt x="264" y="350"/>
                      <a:pt x="263" y="346"/>
                    </a:cubicBezTo>
                    <a:cubicBezTo>
                      <a:pt x="266" y="348"/>
                      <a:pt x="270" y="349"/>
                      <a:pt x="272" y="350"/>
                    </a:cubicBezTo>
                    <a:cubicBezTo>
                      <a:pt x="274" y="351"/>
                      <a:pt x="275" y="360"/>
                      <a:pt x="276" y="362"/>
                    </a:cubicBezTo>
                    <a:cubicBezTo>
                      <a:pt x="277" y="365"/>
                      <a:pt x="279" y="367"/>
                      <a:pt x="282" y="369"/>
                    </a:cubicBezTo>
                    <a:cubicBezTo>
                      <a:pt x="285" y="371"/>
                      <a:pt x="287" y="374"/>
                      <a:pt x="289" y="377"/>
                    </a:cubicBezTo>
                    <a:cubicBezTo>
                      <a:pt x="289" y="378"/>
                      <a:pt x="291" y="380"/>
                      <a:pt x="291" y="381"/>
                    </a:cubicBezTo>
                    <a:cubicBezTo>
                      <a:pt x="291" y="382"/>
                      <a:pt x="290" y="384"/>
                      <a:pt x="291" y="384"/>
                    </a:cubicBezTo>
                    <a:cubicBezTo>
                      <a:pt x="294" y="388"/>
                      <a:pt x="297" y="391"/>
                      <a:pt x="301" y="394"/>
                    </a:cubicBezTo>
                    <a:cubicBezTo>
                      <a:pt x="303" y="396"/>
                      <a:pt x="304" y="398"/>
                      <a:pt x="305" y="401"/>
                    </a:cubicBezTo>
                    <a:cubicBezTo>
                      <a:pt x="307" y="403"/>
                      <a:pt x="312" y="408"/>
                      <a:pt x="311" y="411"/>
                    </a:cubicBezTo>
                    <a:cubicBezTo>
                      <a:pt x="310" y="415"/>
                      <a:pt x="308" y="417"/>
                      <a:pt x="311" y="420"/>
                    </a:cubicBezTo>
                    <a:cubicBezTo>
                      <a:pt x="314" y="423"/>
                      <a:pt x="317" y="426"/>
                      <a:pt x="320" y="430"/>
                    </a:cubicBezTo>
                    <a:cubicBezTo>
                      <a:pt x="321" y="431"/>
                      <a:pt x="324" y="432"/>
                      <a:pt x="325" y="432"/>
                    </a:cubicBezTo>
                    <a:cubicBezTo>
                      <a:pt x="330" y="434"/>
                      <a:pt x="335" y="436"/>
                      <a:pt x="339" y="438"/>
                    </a:cubicBezTo>
                    <a:cubicBezTo>
                      <a:pt x="345" y="440"/>
                      <a:pt x="351" y="445"/>
                      <a:pt x="358" y="443"/>
                    </a:cubicBezTo>
                    <a:cubicBezTo>
                      <a:pt x="360" y="442"/>
                      <a:pt x="363" y="440"/>
                      <a:pt x="365" y="442"/>
                    </a:cubicBezTo>
                    <a:cubicBezTo>
                      <a:pt x="369" y="446"/>
                      <a:pt x="372" y="449"/>
                      <a:pt x="376" y="453"/>
                    </a:cubicBezTo>
                    <a:cubicBezTo>
                      <a:pt x="379" y="457"/>
                      <a:pt x="388" y="457"/>
                      <a:pt x="393" y="459"/>
                    </a:cubicBezTo>
                    <a:cubicBezTo>
                      <a:pt x="399" y="461"/>
                      <a:pt x="402" y="465"/>
                      <a:pt x="406" y="471"/>
                    </a:cubicBezTo>
                    <a:cubicBezTo>
                      <a:pt x="408" y="474"/>
                      <a:pt x="407" y="477"/>
                      <a:pt x="409" y="480"/>
                    </a:cubicBezTo>
                    <a:cubicBezTo>
                      <a:pt x="411" y="482"/>
                      <a:pt x="415" y="484"/>
                      <a:pt x="418" y="486"/>
                    </a:cubicBezTo>
                    <a:cubicBezTo>
                      <a:pt x="419" y="487"/>
                      <a:pt x="420" y="488"/>
                      <a:pt x="422" y="489"/>
                    </a:cubicBezTo>
                    <a:cubicBezTo>
                      <a:pt x="422" y="490"/>
                      <a:pt x="423" y="488"/>
                      <a:pt x="424" y="488"/>
                    </a:cubicBezTo>
                    <a:cubicBezTo>
                      <a:pt x="426" y="489"/>
                      <a:pt x="430" y="493"/>
                      <a:pt x="430" y="491"/>
                    </a:cubicBezTo>
                    <a:cubicBezTo>
                      <a:pt x="432" y="495"/>
                      <a:pt x="432" y="495"/>
                      <a:pt x="436" y="493"/>
                    </a:cubicBezTo>
                    <a:cubicBezTo>
                      <a:pt x="436" y="493"/>
                      <a:pt x="434" y="490"/>
                      <a:pt x="434" y="489"/>
                    </a:cubicBezTo>
                    <a:cubicBezTo>
                      <a:pt x="436" y="488"/>
                      <a:pt x="437" y="486"/>
                      <a:pt x="438" y="486"/>
                    </a:cubicBezTo>
                    <a:cubicBezTo>
                      <a:pt x="440" y="484"/>
                      <a:pt x="440" y="484"/>
                      <a:pt x="442" y="486"/>
                    </a:cubicBezTo>
                    <a:cubicBezTo>
                      <a:pt x="445" y="487"/>
                      <a:pt x="445" y="487"/>
                      <a:pt x="445" y="490"/>
                    </a:cubicBezTo>
                    <a:cubicBezTo>
                      <a:pt x="447" y="484"/>
                      <a:pt x="447" y="484"/>
                      <a:pt x="447" y="484"/>
                    </a:cubicBezTo>
                    <a:cubicBezTo>
                      <a:pt x="445" y="484"/>
                      <a:pt x="444" y="483"/>
                      <a:pt x="443" y="482"/>
                    </a:cubicBezTo>
                    <a:cubicBezTo>
                      <a:pt x="438" y="481"/>
                      <a:pt x="436" y="483"/>
                      <a:pt x="432" y="485"/>
                    </a:cubicBezTo>
                    <a:cubicBezTo>
                      <a:pt x="425" y="488"/>
                      <a:pt x="416" y="475"/>
                      <a:pt x="417" y="467"/>
                    </a:cubicBezTo>
                    <a:cubicBezTo>
                      <a:pt x="418" y="465"/>
                      <a:pt x="419" y="464"/>
                      <a:pt x="419" y="462"/>
                    </a:cubicBezTo>
                    <a:cubicBezTo>
                      <a:pt x="420" y="459"/>
                      <a:pt x="420" y="457"/>
                      <a:pt x="420" y="453"/>
                    </a:cubicBezTo>
                    <a:cubicBezTo>
                      <a:pt x="421" y="449"/>
                      <a:pt x="418" y="447"/>
                      <a:pt x="415" y="444"/>
                    </a:cubicBezTo>
                    <a:cubicBezTo>
                      <a:pt x="413" y="444"/>
                      <a:pt x="411" y="444"/>
                      <a:pt x="409" y="444"/>
                    </a:cubicBezTo>
                    <a:cubicBezTo>
                      <a:pt x="407" y="443"/>
                      <a:pt x="406" y="445"/>
                      <a:pt x="404" y="444"/>
                    </a:cubicBezTo>
                    <a:cubicBezTo>
                      <a:pt x="400" y="444"/>
                      <a:pt x="396" y="445"/>
                      <a:pt x="392" y="444"/>
                    </a:cubicBezTo>
                    <a:cubicBezTo>
                      <a:pt x="393" y="442"/>
                      <a:pt x="396" y="439"/>
                      <a:pt x="395" y="437"/>
                    </a:cubicBezTo>
                    <a:cubicBezTo>
                      <a:pt x="395" y="435"/>
                      <a:pt x="398" y="429"/>
                      <a:pt x="395" y="429"/>
                    </a:cubicBezTo>
                    <a:cubicBezTo>
                      <a:pt x="395" y="428"/>
                      <a:pt x="396" y="427"/>
                      <a:pt x="397" y="426"/>
                    </a:cubicBezTo>
                    <a:cubicBezTo>
                      <a:pt x="396" y="428"/>
                      <a:pt x="397" y="430"/>
                      <a:pt x="397" y="430"/>
                    </a:cubicBezTo>
                    <a:cubicBezTo>
                      <a:pt x="398" y="428"/>
                      <a:pt x="399" y="426"/>
                      <a:pt x="399" y="424"/>
                    </a:cubicBezTo>
                    <a:cubicBezTo>
                      <a:pt x="399" y="424"/>
                      <a:pt x="399" y="424"/>
                      <a:pt x="399" y="424"/>
                    </a:cubicBezTo>
                    <a:cubicBezTo>
                      <a:pt x="399" y="424"/>
                      <a:pt x="399" y="424"/>
                      <a:pt x="398" y="424"/>
                    </a:cubicBezTo>
                    <a:cubicBezTo>
                      <a:pt x="399" y="424"/>
                      <a:pt x="399" y="423"/>
                      <a:pt x="400" y="422"/>
                    </a:cubicBezTo>
                    <a:cubicBezTo>
                      <a:pt x="398" y="422"/>
                      <a:pt x="399" y="421"/>
                      <a:pt x="398" y="421"/>
                    </a:cubicBezTo>
                    <a:cubicBezTo>
                      <a:pt x="399" y="421"/>
                      <a:pt x="402" y="415"/>
                      <a:pt x="402" y="413"/>
                    </a:cubicBezTo>
                    <a:cubicBezTo>
                      <a:pt x="404" y="409"/>
                      <a:pt x="398" y="410"/>
                      <a:pt x="396" y="410"/>
                    </a:cubicBezTo>
                    <a:cubicBezTo>
                      <a:pt x="395" y="409"/>
                      <a:pt x="390" y="411"/>
                      <a:pt x="388" y="411"/>
                    </a:cubicBezTo>
                    <a:cubicBezTo>
                      <a:pt x="385" y="413"/>
                      <a:pt x="385" y="417"/>
                      <a:pt x="383" y="421"/>
                    </a:cubicBezTo>
                    <a:cubicBezTo>
                      <a:pt x="383" y="424"/>
                      <a:pt x="382" y="424"/>
                      <a:pt x="381" y="426"/>
                    </a:cubicBezTo>
                    <a:cubicBezTo>
                      <a:pt x="380" y="426"/>
                      <a:pt x="381" y="427"/>
                      <a:pt x="381" y="428"/>
                    </a:cubicBezTo>
                    <a:cubicBezTo>
                      <a:pt x="380" y="428"/>
                      <a:pt x="379" y="428"/>
                      <a:pt x="378" y="429"/>
                    </a:cubicBezTo>
                    <a:cubicBezTo>
                      <a:pt x="377" y="429"/>
                      <a:pt x="377" y="427"/>
                      <a:pt x="376" y="428"/>
                    </a:cubicBezTo>
                    <a:cubicBezTo>
                      <a:pt x="374" y="428"/>
                      <a:pt x="372" y="428"/>
                      <a:pt x="370" y="428"/>
                    </a:cubicBezTo>
                    <a:cubicBezTo>
                      <a:pt x="369" y="429"/>
                      <a:pt x="367" y="430"/>
                      <a:pt x="365" y="431"/>
                    </a:cubicBezTo>
                    <a:cubicBezTo>
                      <a:pt x="364" y="431"/>
                      <a:pt x="363" y="428"/>
                      <a:pt x="362" y="428"/>
                    </a:cubicBezTo>
                    <a:cubicBezTo>
                      <a:pt x="358" y="427"/>
                      <a:pt x="356" y="424"/>
                      <a:pt x="354" y="419"/>
                    </a:cubicBezTo>
                    <a:cubicBezTo>
                      <a:pt x="349" y="412"/>
                      <a:pt x="348" y="406"/>
                      <a:pt x="348" y="397"/>
                    </a:cubicBezTo>
                    <a:cubicBezTo>
                      <a:pt x="348" y="394"/>
                      <a:pt x="349" y="390"/>
                      <a:pt x="351" y="387"/>
                    </a:cubicBezTo>
                    <a:cubicBezTo>
                      <a:pt x="351" y="386"/>
                      <a:pt x="352" y="384"/>
                      <a:pt x="352" y="383"/>
                    </a:cubicBezTo>
                    <a:cubicBezTo>
                      <a:pt x="351" y="381"/>
                      <a:pt x="349" y="379"/>
                      <a:pt x="349" y="377"/>
                    </a:cubicBezTo>
                    <a:cubicBezTo>
                      <a:pt x="349" y="371"/>
                      <a:pt x="359" y="363"/>
                      <a:pt x="363" y="362"/>
                    </a:cubicBezTo>
                    <a:cubicBezTo>
                      <a:pt x="365" y="361"/>
                      <a:pt x="369" y="358"/>
                      <a:pt x="372" y="359"/>
                    </a:cubicBezTo>
                    <a:cubicBezTo>
                      <a:pt x="373" y="359"/>
                      <a:pt x="375" y="361"/>
                      <a:pt x="376" y="360"/>
                    </a:cubicBezTo>
                    <a:cubicBezTo>
                      <a:pt x="379" y="359"/>
                      <a:pt x="380" y="361"/>
                      <a:pt x="382" y="363"/>
                    </a:cubicBezTo>
                    <a:cubicBezTo>
                      <a:pt x="384" y="364"/>
                      <a:pt x="385" y="361"/>
                      <a:pt x="386" y="364"/>
                    </a:cubicBezTo>
                    <a:cubicBezTo>
                      <a:pt x="386" y="363"/>
                      <a:pt x="386" y="362"/>
                      <a:pt x="386" y="361"/>
                    </a:cubicBezTo>
                    <a:cubicBezTo>
                      <a:pt x="388" y="361"/>
                      <a:pt x="390" y="363"/>
                      <a:pt x="390" y="364"/>
                    </a:cubicBezTo>
                    <a:cubicBezTo>
                      <a:pt x="391" y="365"/>
                      <a:pt x="392" y="364"/>
                      <a:pt x="392" y="363"/>
                    </a:cubicBezTo>
                    <a:cubicBezTo>
                      <a:pt x="392" y="362"/>
                      <a:pt x="388" y="361"/>
                      <a:pt x="388" y="361"/>
                    </a:cubicBezTo>
                    <a:cubicBezTo>
                      <a:pt x="393" y="358"/>
                      <a:pt x="386" y="357"/>
                      <a:pt x="385" y="357"/>
                    </a:cubicBezTo>
                    <a:cubicBezTo>
                      <a:pt x="387" y="354"/>
                      <a:pt x="396" y="358"/>
                      <a:pt x="397" y="353"/>
                    </a:cubicBezTo>
                    <a:cubicBezTo>
                      <a:pt x="397" y="359"/>
                      <a:pt x="402" y="354"/>
                      <a:pt x="405" y="355"/>
                    </a:cubicBezTo>
                    <a:cubicBezTo>
                      <a:pt x="406" y="356"/>
                      <a:pt x="408" y="358"/>
                      <a:pt x="409" y="359"/>
                    </a:cubicBezTo>
                    <a:cubicBezTo>
                      <a:pt x="411" y="360"/>
                      <a:pt x="413" y="359"/>
                      <a:pt x="415" y="358"/>
                    </a:cubicBezTo>
                    <a:cubicBezTo>
                      <a:pt x="418" y="357"/>
                      <a:pt x="419" y="361"/>
                      <a:pt x="422" y="363"/>
                    </a:cubicBezTo>
                    <a:cubicBezTo>
                      <a:pt x="425" y="365"/>
                      <a:pt x="422" y="369"/>
                      <a:pt x="423" y="372"/>
                    </a:cubicBezTo>
                    <a:cubicBezTo>
                      <a:pt x="423" y="372"/>
                      <a:pt x="423" y="371"/>
                      <a:pt x="424" y="371"/>
                    </a:cubicBezTo>
                    <a:cubicBezTo>
                      <a:pt x="423" y="374"/>
                      <a:pt x="424" y="375"/>
                      <a:pt x="425" y="377"/>
                    </a:cubicBezTo>
                    <a:cubicBezTo>
                      <a:pt x="426" y="379"/>
                      <a:pt x="427" y="380"/>
                      <a:pt x="427" y="383"/>
                    </a:cubicBezTo>
                    <a:cubicBezTo>
                      <a:pt x="427" y="383"/>
                      <a:pt x="430" y="386"/>
                      <a:pt x="431" y="387"/>
                    </a:cubicBezTo>
                    <a:cubicBezTo>
                      <a:pt x="432" y="389"/>
                      <a:pt x="434" y="387"/>
                      <a:pt x="435" y="386"/>
                    </a:cubicBezTo>
                    <a:cubicBezTo>
                      <a:pt x="437" y="384"/>
                      <a:pt x="436" y="377"/>
                      <a:pt x="436" y="374"/>
                    </a:cubicBezTo>
                    <a:cubicBezTo>
                      <a:pt x="434" y="369"/>
                      <a:pt x="432" y="365"/>
                      <a:pt x="430" y="360"/>
                    </a:cubicBezTo>
                    <a:cubicBezTo>
                      <a:pt x="429" y="357"/>
                      <a:pt x="429" y="352"/>
                      <a:pt x="430" y="349"/>
                    </a:cubicBezTo>
                    <a:cubicBezTo>
                      <a:pt x="432" y="344"/>
                      <a:pt x="433" y="342"/>
                      <a:pt x="438" y="339"/>
                    </a:cubicBezTo>
                    <a:cubicBezTo>
                      <a:pt x="439" y="338"/>
                      <a:pt x="441" y="336"/>
                      <a:pt x="442" y="335"/>
                    </a:cubicBezTo>
                    <a:cubicBezTo>
                      <a:pt x="443" y="334"/>
                      <a:pt x="445" y="334"/>
                      <a:pt x="446" y="333"/>
                    </a:cubicBezTo>
                    <a:cubicBezTo>
                      <a:pt x="446" y="331"/>
                      <a:pt x="448" y="328"/>
                      <a:pt x="449" y="327"/>
                    </a:cubicBezTo>
                    <a:cubicBezTo>
                      <a:pt x="450" y="327"/>
                      <a:pt x="451" y="328"/>
                      <a:pt x="452" y="328"/>
                    </a:cubicBezTo>
                    <a:cubicBezTo>
                      <a:pt x="453" y="327"/>
                      <a:pt x="454" y="327"/>
                      <a:pt x="455" y="326"/>
                    </a:cubicBezTo>
                    <a:cubicBezTo>
                      <a:pt x="453" y="325"/>
                      <a:pt x="452" y="327"/>
                      <a:pt x="452" y="325"/>
                    </a:cubicBezTo>
                    <a:cubicBezTo>
                      <a:pt x="452" y="325"/>
                      <a:pt x="453" y="324"/>
                      <a:pt x="453" y="324"/>
                    </a:cubicBezTo>
                    <a:cubicBezTo>
                      <a:pt x="453" y="323"/>
                      <a:pt x="453" y="323"/>
                      <a:pt x="452" y="323"/>
                    </a:cubicBezTo>
                    <a:cubicBezTo>
                      <a:pt x="453" y="323"/>
                      <a:pt x="457" y="323"/>
                      <a:pt x="457" y="321"/>
                    </a:cubicBezTo>
                    <a:cubicBezTo>
                      <a:pt x="457" y="319"/>
                      <a:pt x="454" y="319"/>
                      <a:pt x="452" y="319"/>
                    </a:cubicBezTo>
                    <a:cubicBezTo>
                      <a:pt x="455" y="318"/>
                      <a:pt x="456" y="319"/>
                      <a:pt x="457" y="316"/>
                    </a:cubicBezTo>
                    <a:cubicBezTo>
                      <a:pt x="457" y="313"/>
                      <a:pt x="455" y="314"/>
                      <a:pt x="454" y="312"/>
                    </a:cubicBezTo>
                    <a:cubicBezTo>
                      <a:pt x="454" y="310"/>
                      <a:pt x="455" y="307"/>
                      <a:pt x="455" y="306"/>
                    </a:cubicBezTo>
                    <a:cubicBezTo>
                      <a:pt x="454" y="305"/>
                      <a:pt x="452" y="304"/>
                      <a:pt x="451" y="303"/>
                    </a:cubicBezTo>
                    <a:cubicBezTo>
                      <a:pt x="452" y="303"/>
                      <a:pt x="453" y="304"/>
                      <a:pt x="454" y="305"/>
                    </a:cubicBezTo>
                    <a:cubicBezTo>
                      <a:pt x="453" y="300"/>
                      <a:pt x="452" y="298"/>
                      <a:pt x="456" y="296"/>
                    </a:cubicBezTo>
                    <a:cubicBezTo>
                      <a:pt x="457" y="294"/>
                      <a:pt x="456" y="298"/>
                      <a:pt x="456" y="298"/>
                    </a:cubicBezTo>
                    <a:cubicBezTo>
                      <a:pt x="455" y="300"/>
                      <a:pt x="455" y="302"/>
                      <a:pt x="455" y="303"/>
                    </a:cubicBezTo>
                    <a:cubicBezTo>
                      <a:pt x="457" y="302"/>
                      <a:pt x="457" y="305"/>
                      <a:pt x="458" y="306"/>
                    </a:cubicBezTo>
                    <a:cubicBezTo>
                      <a:pt x="457" y="308"/>
                      <a:pt x="456" y="309"/>
                      <a:pt x="456" y="311"/>
                    </a:cubicBezTo>
                    <a:cubicBezTo>
                      <a:pt x="456" y="311"/>
                      <a:pt x="456" y="311"/>
                      <a:pt x="457" y="311"/>
                    </a:cubicBezTo>
                    <a:cubicBezTo>
                      <a:pt x="457" y="308"/>
                      <a:pt x="459" y="306"/>
                      <a:pt x="460" y="303"/>
                    </a:cubicBezTo>
                    <a:cubicBezTo>
                      <a:pt x="462" y="300"/>
                      <a:pt x="459" y="297"/>
                      <a:pt x="459" y="294"/>
                    </a:cubicBezTo>
                    <a:cubicBezTo>
                      <a:pt x="459" y="296"/>
                      <a:pt x="462" y="298"/>
                      <a:pt x="461" y="300"/>
                    </a:cubicBezTo>
                    <a:cubicBezTo>
                      <a:pt x="463" y="298"/>
                      <a:pt x="469" y="290"/>
                      <a:pt x="465" y="289"/>
                    </a:cubicBezTo>
                    <a:cubicBezTo>
                      <a:pt x="466" y="287"/>
                      <a:pt x="469" y="287"/>
                      <a:pt x="471" y="287"/>
                    </a:cubicBezTo>
                    <a:cubicBezTo>
                      <a:pt x="473" y="287"/>
                      <a:pt x="475" y="286"/>
                      <a:pt x="476" y="285"/>
                    </a:cubicBezTo>
                    <a:cubicBezTo>
                      <a:pt x="475" y="285"/>
                      <a:pt x="475" y="285"/>
                      <a:pt x="474" y="285"/>
                    </a:cubicBezTo>
                    <a:cubicBezTo>
                      <a:pt x="474" y="285"/>
                      <a:pt x="475" y="285"/>
                      <a:pt x="475" y="284"/>
                    </a:cubicBezTo>
                    <a:cubicBezTo>
                      <a:pt x="472" y="285"/>
                      <a:pt x="469" y="286"/>
                      <a:pt x="467" y="287"/>
                    </a:cubicBezTo>
                    <a:cubicBezTo>
                      <a:pt x="471" y="283"/>
                      <a:pt x="473" y="283"/>
                      <a:pt x="478" y="283"/>
                    </a:cubicBezTo>
                    <a:cubicBezTo>
                      <a:pt x="479" y="283"/>
                      <a:pt x="479" y="280"/>
                      <a:pt x="480" y="280"/>
                    </a:cubicBezTo>
                    <a:cubicBezTo>
                      <a:pt x="482" y="281"/>
                      <a:pt x="484" y="282"/>
                      <a:pt x="486" y="280"/>
                    </a:cubicBezTo>
                    <a:cubicBezTo>
                      <a:pt x="485" y="280"/>
                      <a:pt x="485" y="279"/>
                      <a:pt x="485" y="279"/>
                    </a:cubicBezTo>
                    <a:cubicBezTo>
                      <a:pt x="485" y="279"/>
                      <a:pt x="485" y="279"/>
                      <a:pt x="485" y="280"/>
                    </a:cubicBezTo>
                    <a:cubicBezTo>
                      <a:pt x="478" y="281"/>
                      <a:pt x="483" y="272"/>
                      <a:pt x="484" y="269"/>
                    </a:cubicBezTo>
                    <a:cubicBezTo>
                      <a:pt x="485" y="267"/>
                      <a:pt x="485" y="266"/>
                      <a:pt x="487" y="265"/>
                    </a:cubicBezTo>
                    <a:cubicBezTo>
                      <a:pt x="489" y="264"/>
                      <a:pt x="490" y="264"/>
                      <a:pt x="492" y="261"/>
                    </a:cubicBezTo>
                    <a:cubicBezTo>
                      <a:pt x="492" y="261"/>
                      <a:pt x="492" y="262"/>
                      <a:pt x="492" y="262"/>
                    </a:cubicBezTo>
                    <a:cubicBezTo>
                      <a:pt x="494" y="260"/>
                      <a:pt x="502" y="262"/>
                      <a:pt x="500" y="256"/>
                    </a:cubicBezTo>
                    <a:cubicBezTo>
                      <a:pt x="501" y="256"/>
                      <a:pt x="503" y="257"/>
                      <a:pt x="504" y="256"/>
                    </a:cubicBezTo>
                    <a:cubicBezTo>
                      <a:pt x="505" y="254"/>
                      <a:pt x="505" y="256"/>
                      <a:pt x="506" y="256"/>
                    </a:cubicBezTo>
                    <a:cubicBezTo>
                      <a:pt x="508" y="254"/>
                      <a:pt x="512" y="251"/>
                      <a:pt x="513" y="252"/>
                    </a:cubicBezTo>
                    <a:cubicBezTo>
                      <a:pt x="513" y="252"/>
                      <a:pt x="512" y="254"/>
                      <a:pt x="512" y="255"/>
                    </a:cubicBezTo>
                    <a:cubicBezTo>
                      <a:pt x="514" y="254"/>
                      <a:pt x="517" y="254"/>
                      <a:pt x="519" y="254"/>
                    </a:cubicBezTo>
                    <a:cubicBezTo>
                      <a:pt x="517" y="256"/>
                      <a:pt x="516" y="258"/>
                      <a:pt x="514" y="256"/>
                    </a:cubicBezTo>
                    <a:cubicBezTo>
                      <a:pt x="513" y="256"/>
                      <a:pt x="514" y="254"/>
                      <a:pt x="512" y="256"/>
                    </a:cubicBezTo>
                    <a:cubicBezTo>
                      <a:pt x="510" y="258"/>
                      <a:pt x="502" y="262"/>
                      <a:pt x="505" y="267"/>
                    </a:cubicBezTo>
                    <a:cubicBezTo>
                      <a:pt x="506" y="267"/>
                      <a:pt x="508" y="269"/>
                      <a:pt x="509" y="267"/>
                    </a:cubicBezTo>
                    <a:cubicBezTo>
                      <a:pt x="512" y="265"/>
                      <a:pt x="513" y="262"/>
                      <a:pt x="515" y="260"/>
                    </a:cubicBezTo>
                    <a:cubicBezTo>
                      <a:pt x="516" y="259"/>
                      <a:pt x="517" y="262"/>
                      <a:pt x="518" y="260"/>
                    </a:cubicBezTo>
                    <a:cubicBezTo>
                      <a:pt x="519" y="260"/>
                      <a:pt x="520" y="260"/>
                      <a:pt x="521" y="259"/>
                    </a:cubicBezTo>
                    <a:cubicBezTo>
                      <a:pt x="524" y="258"/>
                      <a:pt x="528" y="256"/>
                      <a:pt x="530" y="255"/>
                    </a:cubicBezTo>
                    <a:cubicBezTo>
                      <a:pt x="529" y="254"/>
                      <a:pt x="529" y="254"/>
                      <a:pt x="529" y="253"/>
                    </a:cubicBezTo>
                    <a:cubicBezTo>
                      <a:pt x="531" y="254"/>
                      <a:pt x="534" y="252"/>
                      <a:pt x="536" y="251"/>
                    </a:cubicBezTo>
                    <a:cubicBezTo>
                      <a:pt x="538" y="250"/>
                      <a:pt x="535" y="247"/>
                      <a:pt x="533" y="248"/>
                    </a:cubicBezTo>
                    <a:cubicBezTo>
                      <a:pt x="533" y="246"/>
                      <a:pt x="535" y="243"/>
                      <a:pt x="532" y="242"/>
                    </a:cubicBezTo>
                    <a:cubicBezTo>
                      <a:pt x="531" y="245"/>
                      <a:pt x="526" y="249"/>
                      <a:pt x="528" y="252"/>
                    </a:cubicBezTo>
                    <a:cubicBezTo>
                      <a:pt x="528" y="252"/>
                      <a:pt x="527" y="253"/>
                      <a:pt x="526" y="253"/>
                    </a:cubicBezTo>
                    <a:cubicBezTo>
                      <a:pt x="526" y="252"/>
                      <a:pt x="526" y="252"/>
                      <a:pt x="526" y="251"/>
                    </a:cubicBezTo>
                    <a:cubicBezTo>
                      <a:pt x="522" y="254"/>
                      <a:pt x="519" y="252"/>
                      <a:pt x="515" y="250"/>
                    </a:cubicBezTo>
                    <a:cubicBezTo>
                      <a:pt x="516" y="250"/>
                      <a:pt x="516" y="250"/>
                      <a:pt x="516" y="249"/>
                    </a:cubicBezTo>
                    <a:cubicBezTo>
                      <a:pt x="513" y="248"/>
                      <a:pt x="510" y="246"/>
                      <a:pt x="512" y="242"/>
                    </a:cubicBezTo>
                    <a:cubicBezTo>
                      <a:pt x="511" y="242"/>
                      <a:pt x="510" y="242"/>
                      <a:pt x="509" y="242"/>
                    </a:cubicBezTo>
                    <a:cubicBezTo>
                      <a:pt x="510" y="241"/>
                      <a:pt x="512" y="239"/>
                      <a:pt x="512" y="237"/>
                    </a:cubicBezTo>
                    <a:cubicBezTo>
                      <a:pt x="510" y="237"/>
                      <a:pt x="509" y="237"/>
                      <a:pt x="508" y="238"/>
                    </a:cubicBezTo>
                    <a:cubicBezTo>
                      <a:pt x="508" y="238"/>
                      <a:pt x="505" y="235"/>
                      <a:pt x="504" y="235"/>
                    </a:cubicBezTo>
                    <a:cubicBezTo>
                      <a:pt x="506" y="233"/>
                      <a:pt x="508" y="237"/>
                      <a:pt x="510" y="235"/>
                    </a:cubicBezTo>
                    <a:cubicBezTo>
                      <a:pt x="512" y="233"/>
                      <a:pt x="516" y="231"/>
                      <a:pt x="513" y="229"/>
                    </a:cubicBezTo>
                    <a:cubicBezTo>
                      <a:pt x="513" y="229"/>
                      <a:pt x="514" y="229"/>
                      <a:pt x="515" y="230"/>
                    </a:cubicBezTo>
                    <a:cubicBezTo>
                      <a:pt x="512" y="222"/>
                      <a:pt x="500" y="229"/>
                      <a:pt x="496" y="231"/>
                    </a:cubicBezTo>
                    <a:cubicBezTo>
                      <a:pt x="489" y="234"/>
                      <a:pt x="486" y="241"/>
                      <a:pt x="480" y="244"/>
                    </a:cubicBezTo>
                    <a:cubicBezTo>
                      <a:pt x="483" y="241"/>
                      <a:pt x="485" y="237"/>
                      <a:pt x="488" y="233"/>
                    </a:cubicBezTo>
                    <a:cubicBezTo>
                      <a:pt x="490" y="232"/>
                      <a:pt x="491" y="229"/>
                      <a:pt x="494" y="227"/>
                    </a:cubicBezTo>
                    <a:cubicBezTo>
                      <a:pt x="495" y="227"/>
                      <a:pt x="499" y="226"/>
                      <a:pt x="499" y="224"/>
                    </a:cubicBezTo>
                    <a:cubicBezTo>
                      <a:pt x="501" y="218"/>
                      <a:pt x="506" y="219"/>
                      <a:pt x="510" y="219"/>
                    </a:cubicBezTo>
                    <a:cubicBezTo>
                      <a:pt x="516" y="218"/>
                      <a:pt x="520" y="218"/>
                      <a:pt x="526" y="219"/>
                    </a:cubicBezTo>
                    <a:cubicBezTo>
                      <a:pt x="531" y="220"/>
                      <a:pt x="535" y="219"/>
                      <a:pt x="538" y="215"/>
                    </a:cubicBezTo>
                    <a:cubicBezTo>
                      <a:pt x="540" y="213"/>
                      <a:pt x="540" y="212"/>
                      <a:pt x="543" y="211"/>
                    </a:cubicBezTo>
                    <a:close/>
                    <a:moveTo>
                      <a:pt x="249" y="87"/>
                    </a:moveTo>
                    <a:cubicBezTo>
                      <a:pt x="247" y="91"/>
                      <a:pt x="242" y="86"/>
                      <a:pt x="238" y="89"/>
                    </a:cubicBezTo>
                    <a:cubicBezTo>
                      <a:pt x="240" y="89"/>
                      <a:pt x="240" y="91"/>
                      <a:pt x="241" y="92"/>
                    </a:cubicBezTo>
                    <a:cubicBezTo>
                      <a:pt x="237" y="91"/>
                      <a:pt x="234" y="99"/>
                      <a:pt x="231" y="96"/>
                    </a:cubicBezTo>
                    <a:cubicBezTo>
                      <a:pt x="231" y="95"/>
                      <a:pt x="233" y="95"/>
                      <a:pt x="233" y="95"/>
                    </a:cubicBezTo>
                    <a:cubicBezTo>
                      <a:pt x="234" y="95"/>
                      <a:pt x="234" y="93"/>
                      <a:pt x="235" y="93"/>
                    </a:cubicBezTo>
                    <a:cubicBezTo>
                      <a:pt x="238" y="90"/>
                      <a:pt x="234" y="89"/>
                      <a:pt x="232" y="91"/>
                    </a:cubicBezTo>
                    <a:cubicBezTo>
                      <a:pt x="231" y="91"/>
                      <a:pt x="229" y="95"/>
                      <a:pt x="227" y="95"/>
                    </a:cubicBezTo>
                    <a:cubicBezTo>
                      <a:pt x="226" y="94"/>
                      <a:pt x="223" y="95"/>
                      <a:pt x="221" y="93"/>
                    </a:cubicBezTo>
                    <a:cubicBezTo>
                      <a:pt x="222" y="93"/>
                      <a:pt x="226" y="93"/>
                      <a:pt x="224" y="90"/>
                    </a:cubicBezTo>
                    <a:cubicBezTo>
                      <a:pt x="225" y="89"/>
                      <a:pt x="226" y="89"/>
                      <a:pt x="227" y="89"/>
                    </a:cubicBezTo>
                    <a:cubicBezTo>
                      <a:pt x="226" y="87"/>
                      <a:pt x="226" y="86"/>
                      <a:pt x="224" y="86"/>
                    </a:cubicBezTo>
                    <a:cubicBezTo>
                      <a:pt x="227" y="85"/>
                      <a:pt x="231" y="87"/>
                      <a:pt x="232" y="84"/>
                    </a:cubicBezTo>
                    <a:cubicBezTo>
                      <a:pt x="229" y="83"/>
                      <a:pt x="226" y="82"/>
                      <a:pt x="223" y="83"/>
                    </a:cubicBezTo>
                    <a:cubicBezTo>
                      <a:pt x="224" y="83"/>
                      <a:pt x="224" y="83"/>
                      <a:pt x="224" y="84"/>
                    </a:cubicBezTo>
                    <a:cubicBezTo>
                      <a:pt x="222" y="83"/>
                      <a:pt x="217" y="83"/>
                      <a:pt x="215" y="84"/>
                    </a:cubicBezTo>
                    <a:cubicBezTo>
                      <a:pt x="215" y="84"/>
                      <a:pt x="215" y="84"/>
                      <a:pt x="215" y="85"/>
                    </a:cubicBezTo>
                    <a:cubicBezTo>
                      <a:pt x="215" y="85"/>
                      <a:pt x="215" y="86"/>
                      <a:pt x="214" y="86"/>
                    </a:cubicBezTo>
                    <a:cubicBezTo>
                      <a:pt x="210" y="83"/>
                      <a:pt x="216" y="82"/>
                      <a:pt x="217" y="82"/>
                    </a:cubicBezTo>
                    <a:cubicBezTo>
                      <a:pt x="220" y="81"/>
                      <a:pt x="223" y="80"/>
                      <a:pt x="226" y="80"/>
                    </a:cubicBezTo>
                    <a:cubicBezTo>
                      <a:pt x="229" y="79"/>
                      <a:pt x="231" y="78"/>
                      <a:pt x="234" y="77"/>
                    </a:cubicBezTo>
                    <a:cubicBezTo>
                      <a:pt x="238" y="75"/>
                      <a:pt x="239" y="76"/>
                      <a:pt x="243" y="77"/>
                    </a:cubicBezTo>
                    <a:cubicBezTo>
                      <a:pt x="241" y="78"/>
                      <a:pt x="238" y="79"/>
                      <a:pt x="236" y="82"/>
                    </a:cubicBezTo>
                    <a:cubicBezTo>
                      <a:pt x="240" y="83"/>
                      <a:pt x="241" y="82"/>
                      <a:pt x="244" y="82"/>
                    </a:cubicBezTo>
                    <a:cubicBezTo>
                      <a:pt x="246" y="82"/>
                      <a:pt x="248" y="78"/>
                      <a:pt x="250" y="79"/>
                    </a:cubicBezTo>
                    <a:cubicBezTo>
                      <a:pt x="249" y="80"/>
                      <a:pt x="249" y="80"/>
                      <a:pt x="249" y="80"/>
                    </a:cubicBezTo>
                    <a:cubicBezTo>
                      <a:pt x="249" y="80"/>
                      <a:pt x="250" y="81"/>
                      <a:pt x="250" y="81"/>
                    </a:cubicBezTo>
                    <a:cubicBezTo>
                      <a:pt x="250" y="82"/>
                      <a:pt x="250" y="84"/>
                      <a:pt x="249" y="84"/>
                    </a:cubicBezTo>
                    <a:cubicBezTo>
                      <a:pt x="249" y="86"/>
                      <a:pt x="247" y="84"/>
                      <a:pt x="247" y="87"/>
                    </a:cubicBezTo>
                    <a:cubicBezTo>
                      <a:pt x="248" y="87"/>
                      <a:pt x="249" y="87"/>
                      <a:pt x="249" y="87"/>
                    </a:cubicBezTo>
                    <a:close/>
                    <a:moveTo>
                      <a:pt x="291" y="117"/>
                    </a:moveTo>
                    <a:cubicBezTo>
                      <a:pt x="291" y="112"/>
                      <a:pt x="280" y="115"/>
                      <a:pt x="279" y="119"/>
                    </a:cubicBezTo>
                    <a:cubicBezTo>
                      <a:pt x="282" y="117"/>
                      <a:pt x="286" y="114"/>
                      <a:pt x="289" y="116"/>
                    </a:cubicBezTo>
                    <a:cubicBezTo>
                      <a:pt x="287" y="116"/>
                      <a:pt x="287" y="116"/>
                      <a:pt x="286" y="116"/>
                    </a:cubicBezTo>
                    <a:cubicBezTo>
                      <a:pt x="287" y="116"/>
                      <a:pt x="288" y="116"/>
                      <a:pt x="289" y="116"/>
                    </a:cubicBezTo>
                    <a:cubicBezTo>
                      <a:pt x="288" y="117"/>
                      <a:pt x="287" y="117"/>
                      <a:pt x="286" y="118"/>
                    </a:cubicBezTo>
                    <a:cubicBezTo>
                      <a:pt x="287" y="118"/>
                      <a:pt x="287" y="118"/>
                      <a:pt x="288" y="117"/>
                    </a:cubicBezTo>
                    <a:cubicBezTo>
                      <a:pt x="287" y="119"/>
                      <a:pt x="286" y="118"/>
                      <a:pt x="284" y="119"/>
                    </a:cubicBezTo>
                    <a:cubicBezTo>
                      <a:pt x="282" y="119"/>
                      <a:pt x="281" y="120"/>
                      <a:pt x="279" y="122"/>
                    </a:cubicBezTo>
                    <a:cubicBezTo>
                      <a:pt x="280" y="122"/>
                      <a:pt x="280" y="122"/>
                      <a:pt x="280" y="122"/>
                    </a:cubicBezTo>
                    <a:cubicBezTo>
                      <a:pt x="279" y="123"/>
                      <a:pt x="277" y="125"/>
                      <a:pt x="276" y="126"/>
                    </a:cubicBezTo>
                    <a:cubicBezTo>
                      <a:pt x="273" y="128"/>
                      <a:pt x="272" y="126"/>
                      <a:pt x="269" y="129"/>
                    </a:cubicBezTo>
                    <a:cubicBezTo>
                      <a:pt x="270" y="132"/>
                      <a:pt x="263" y="133"/>
                      <a:pt x="261" y="133"/>
                    </a:cubicBezTo>
                    <a:cubicBezTo>
                      <a:pt x="257" y="132"/>
                      <a:pt x="252" y="131"/>
                      <a:pt x="250" y="128"/>
                    </a:cubicBezTo>
                    <a:cubicBezTo>
                      <a:pt x="252" y="128"/>
                      <a:pt x="253" y="129"/>
                      <a:pt x="254" y="129"/>
                    </a:cubicBezTo>
                    <a:cubicBezTo>
                      <a:pt x="254" y="128"/>
                      <a:pt x="254" y="128"/>
                      <a:pt x="254" y="128"/>
                    </a:cubicBezTo>
                    <a:cubicBezTo>
                      <a:pt x="256" y="128"/>
                      <a:pt x="257" y="130"/>
                      <a:pt x="259" y="128"/>
                    </a:cubicBezTo>
                    <a:cubicBezTo>
                      <a:pt x="258" y="128"/>
                      <a:pt x="258" y="128"/>
                      <a:pt x="258" y="128"/>
                    </a:cubicBezTo>
                    <a:cubicBezTo>
                      <a:pt x="259" y="127"/>
                      <a:pt x="259" y="126"/>
                      <a:pt x="260" y="125"/>
                    </a:cubicBezTo>
                    <a:cubicBezTo>
                      <a:pt x="261" y="124"/>
                      <a:pt x="262" y="125"/>
                      <a:pt x="263" y="124"/>
                    </a:cubicBezTo>
                    <a:cubicBezTo>
                      <a:pt x="267" y="124"/>
                      <a:pt x="261" y="121"/>
                      <a:pt x="262" y="118"/>
                    </a:cubicBezTo>
                    <a:cubicBezTo>
                      <a:pt x="261" y="118"/>
                      <a:pt x="257" y="116"/>
                      <a:pt x="257" y="116"/>
                    </a:cubicBezTo>
                    <a:cubicBezTo>
                      <a:pt x="258" y="115"/>
                      <a:pt x="261" y="117"/>
                      <a:pt x="262" y="117"/>
                    </a:cubicBezTo>
                    <a:cubicBezTo>
                      <a:pt x="263" y="119"/>
                      <a:pt x="266" y="118"/>
                      <a:pt x="267" y="119"/>
                    </a:cubicBezTo>
                    <a:cubicBezTo>
                      <a:pt x="268" y="122"/>
                      <a:pt x="272" y="122"/>
                      <a:pt x="273" y="122"/>
                    </a:cubicBezTo>
                    <a:cubicBezTo>
                      <a:pt x="276" y="122"/>
                      <a:pt x="277" y="121"/>
                      <a:pt x="279" y="119"/>
                    </a:cubicBezTo>
                    <a:cubicBezTo>
                      <a:pt x="279" y="118"/>
                      <a:pt x="280" y="116"/>
                      <a:pt x="281" y="116"/>
                    </a:cubicBezTo>
                    <a:cubicBezTo>
                      <a:pt x="284" y="113"/>
                      <a:pt x="289" y="114"/>
                      <a:pt x="293" y="115"/>
                    </a:cubicBezTo>
                    <a:cubicBezTo>
                      <a:pt x="293" y="116"/>
                      <a:pt x="292" y="117"/>
                      <a:pt x="291" y="117"/>
                    </a:cubicBezTo>
                    <a:close/>
                    <a:moveTo>
                      <a:pt x="355" y="215"/>
                    </a:moveTo>
                    <a:cubicBezTo>
                      <a:pt x="355" y="216"/>
                      <a:pt x="353" y="219"/>
                      <a:pt x="353" y="217"/>
                    </a:cubicBezTo>
                    <a:cubicBezTo>
                      <a:pt x="352" y="214"/>
                      <a:pt x="352" y="212"/>
                      <a:pt x="354" y="210"/>
                    </a:cubicBezTo>
                    <a:cubicBezTo>
                      <a:pt x="353" y="211"/>
                      <a:pt x="353" y="211"/>
                      <a:pt x="352" y="212"/>
                    </a:cubicBezTo>
                    <a:cubicBezTo>
                      <a:pt x="353" y="210"/>
                      <a:pt x="354" y="208"/>
                      <a:pt x="353" y="208"/>
                    </a:cubicBezTo>
                    <a:cubicBezTo>
                      <a:pt x="352" y="208"/>
                      <a:pt x="351" y="208"/>
                      <a:pt x="351" y="210"/>
                    </a:cubicBezTo>
                    <a:cubicBezTo>
                      <a:pt x="351" y="208"/>
                      <a:pt x="351" y="206"/>
                      <a:pt x="350" y="205"/>
                    </a:cubicBezTo>
                    <a:cubicBezTo>
                      <a:pt x="349" y="206"/>
                      <a:pt x="349" y="206"/>
                      <a:pt x="349" y="206"/>
                    </a:cubicBezTo>
                    <a:cubicBezTo>
                      <a:pt x="349" y="206"/>
                      <a:pt x="349" y="205"/>
                      <a:pt x="349" y="204"/>
                    </a:cubicBezTo>
                    <a:cubicBezTo>
                      <a:pt x="348" y="205"/>
                      <a:pt x="349" y="204"/>
                      <a:pt x="348" y="206"/>
                    </a:cubicBezTo>
                    <a:cubicBezTo>
                      <a:pt x="347" y="206"/>
                      <a:pt x="347" y="206"/>
                      <a:pt x="347" y="206"/>
                    </a:cubicBezTo>
                    <a:cubicBezTo>
                      <a:pt x="346" y="203"/>
                      <a:pt x="341" y="198"/>
                      <a:pt x="345" y="197"/>
                    </a:cubicBezTo>
                    <a:cubicBezTo>
                      <a:pt x="341" y="196"/>
                      <a:pt x="340" y="197"/>
                      <a:pt x="342" y="192"/>
                    </a:cubicBezTo>
                    <a:cubicBezTo>
                      <a:pt x="342" y="189"/>
                      <a:pt x="346" y="191"/>
                      <a:pt x="347" y="192"/>
                    </a:cubicBezTo>
                    <a:cubicBezTo>
                      <a:pt x="346" y="190"/>
                      <a:pt x="346" y="189"/>
                      <a:pt x="347" y="186"/>
                    </a:cubicBezTo>
                    <a:cubicBezTo>
                      <a:pt x="347" y="186"/>
                      <a:pt x="348" y="187"/>
                      <a:pt x="348" y="187"/>
                    </a:cubicBezTo>
                    <a:cubicBezTo>
                      <a:pt x="347" y="187"/>
                      <a:pt x="346" y="188"/>
                      <a:pt x="346" y="189"/>
                    </a:cubicBezTo>
                    <a:cubicBezTo>
                      <a:pt x="347" y="189"/>
                      <a:pt x="347" y="189"/>
                      <a:pt x="348" y="189"/>
                    </a:cubicBezTo>
                    <a:cubicBezTo>
                      <a:pt x="348" y="189"/>
                      <a:pt x="348" y="189"/>
                      <a:pt x="349" y="189"/>
                    </a:cubicBezTo>
                    <a:cubicBezTo>
                      <a:pt x="346" y="190"/>
                      <a:pt x="351" y="202"/>
                      <a:pt x="352" y="204"/>
                    </a:cubicBezTo>
                    <a:cubicBezTo>
                      <a:pt x="353" y="206"/>
                      <a:pt x="354" y="209"/>
                      <a:pt x="355" y="210"/>
                    </a:cubicBezTo>
                    <a:cubicBezTo>
                      <a:pt x="356" y="212"/>
                      <a:pt x="355" y="214"/>
                      <a:pt x="356" y="216"/>
                    </a:cubicBezTo>
                    <a:cubicBezTo>
                      <a:pt x="355" y="216"/>
                      <a:pt x="355" y="216"/>
                      <a:pt x="355" y="215"/>
                    </a:cubicBezTo>
                    <a:close/>
                    <a:moveTo>
                      <a:pt x="416" y="266"/>
                    </a:moveTo>
                    <a:cubicBezTo>
                      <a:pt x="416" y="265"/>
                      <a:pt x="418" y="262"/>
                      <a:pt x="419" y="262"/>
                    </a:cubicBezTo>
                    <a:cubicBezTo>
                      <a:pt x="420" y="261"/>
                      <a:pt x="420" y="258"/>
                      <a:pt x="419" y="257"/>
                    </a:cubicBezTo>
                    <a:cubicBezTo>
                      <a:pt x="420" y="257"/>
                      <a:pt x="420" y="257"/>
                      <a:pt x="420" y="257"/>
                    </a:cubicBezTo>
                    <a:cubicBezTo>
                      <a:pt x="420" y="254"/>
                      <a:pt x="417" y="255"/>
                      <a:pt x="416" y="253"/>
                    </a:cubicBezTo>
                    <a:cubicBezTo>
                      <a:pt x="415" y="252"/>
                      <a:pt x="409" y="251"/>
                      <a:pt x="412" y="254"/>
                    </a:cubicBezTo>
                    <a:cubicBezTo>
                      <a:pt x="409" y="254"/>
                      <a:pt x="410" y="257"/>
                      <a:pt x="408" y="258"/>
                    </a:cubicBezTo>
                    <a:cubicBezTo>
                      <a:pt x="409" y="258"/>
                      <a:pt x="408" y="257"/>
                      <a:pt x="409" y="256"/>
                    </a:cubicBezTo>
                    <a:cubicBezTo>
                      <a:pt x="407" y="259"/>
                      <a:pt x="404" y="260"/>
                      <a:pt x="404" y="265"/>
                    </a:cubicBezTo>
                    <a:cubicBezTo>
                      <a:pt x="405" y="270"/>
                      <a:pt x="406" y="273"/>
                      <a:pt x="404" y="277"/>
                    </a:cubicBezTo>
                    <a:cubicBezTo>
                      <a:pt x="400" y="287"/>
                      <a:pt x="397" y="275"/>
                      <a:pt x="397" y="271"/>
                    </a:cubicBezTo>
                    <a:cubicBezTo>
                      <a:pt x="397" y="268"/>
                      <a:pt x="399" y="265"/>
                      <a:pt x="399" y="262"/>
                    </a:cubicBezTo>
                    <a:cubicBezTo>
                      <a:pt x="400" y="260"/>
                      <a:pt x="401" y="257"/>
                      <a:pt x="401" y="255"/>
                    </a:cubicBezTo>
                    <a:cubicBezTo>
                      <a:pt x="399" y="256"/>
                      <a:pt x="399" y="260"/>
                      <a:pt x="397" y="260"/>
                    </a:cubicBezTo>
                    <a:cubicBezTo>
                      <a:pt x="397" y="258"/>
                      <a:pt x="400" y="252"/>
                      <a:pt x="402" y="251"/>
                    </a:cubicBezTo>
                    <a:cubicBezTo>
                      <a:pt x="402" y="251"/>
                      <a:pt x="402" y="252"/>
                      <a:pt x="402" y="252"/>
                    </a:cubicBezTo>
                    <a:cubicBezTo>
                      <a:pt x="402" y="252"/>
                      <a:pt x="403" y="252"/>
                      <a:pt x="404" y="251"/>
                    </a:cubicBezTo>
                    <a:cubicBezTo>
                      <a:pt x="404" y="252"/>
                      <a:pt x="403" y="252"/>
                      <a:pt x="403" y="252"/>
                    </a:cubicBezTo>
                    <a:cubicBezTo>
                      <a:pt x="403" y="252"/>
                      <a:pt x="403" y="252"/>
                      <a:pt x="404" y="253"/>
                    </a:cubicBezTo>
                    <a:cubicBezTo>
                      <a:pt x="405" y="250"/>
                      <a:pt x="410" y="248"/>
                      <a:pt x="413" y="251"/>
                    </a:cubicBezTo>
                    <a:cubicBezTo>
                      <a:pt x="413" y="249"/>
                      <a:pt x="415" y="250"/>
                      <a:pt x="417" y="250"/>
                    </a:cubicBezTo>
                    <a:cubicBezTo>
                      <a:pt x="416" y="249"/>
                      <a:pt x="415" y="247"/>
                      <a:pt x="415" y="247"/>
                    </a:cubicBezTo>
                    <a:cubicBezTo>
                      <a:pt x="413" y="246"/>
                      <a:pt x="411" y="247"/>
                      <a:pt x="411" y="244"/>
                    </a:cubicBezTo>
                    <a:cubicBezTo>
                      <a:pt x="411" y="244"/>
                      <a:pt x="403" y="247"/>
                      <a:pt x="402" y="247"/>
                    </a:cubicBezTo>
                    <a:cubicBezTo>
                      <a:pt x="401" y="246"/>
                      <a:pt x="400" y="247"/>
                      <a:pt x="399" y="245"/>
                    </a:cubicBezTo>
                    <a:cubicBezTo>
                      <a:pt x="397" y="243"/>
                      <a:pt x="396" y="243"/>
                      <a:pt x="394" y="244"/>
                    </a:cubicBezTo>
                    <a:cubicBezTo>
                      <a:pt x="395" y="242"/>
                      <a:pt x="396" y="240"/>
                      <a:pt x="398" y="240"/>
                    </a:cubicBezTo>
                    <a:cubicBezTo>
                      <a:pt x="394" y="237"/>
                      <a:pt x="387" y="248"/>
                      <a:pt x="383" y="245"/>
                    </a:cubicBezTo>
                    <a:cubicBezTo>
                      <a:pt x="383" y="244"/>
                      <a:pt x="383" y="243"/>
                      <a:pt x="383" y="243"/>
                    </a:cubicBezTo>
                    <a:cubicBezTo>
                      <a:pt x="381" y="244"/>
                      <a:pt x="379" y="246"/>
                      <a:pt x="377" y="244"/>
                    </a:cubicBezTo>
                    <a:cubicBezTo>
                      <a:pt x="379" y="242"/>
                      <a:pt x="381" y="240"/>
                      <a:pt x="383" y="238"/>
                    </a:cubicBezTo>
                    <a:cubicBezTo>
                      <a:pt x="385" y="237"/>
                      <a:pt x="387" y="236"/>
                      <a:pt x="390" y="235"/>
                    </a:cubicBezTo>
                    <a:cubicBezTo>
                      <a:pt x="391" y="234"/>
                      <a:pt x="390" y="231"/>
                      <a:pt x="393" y="231"/>
                    </a:cubicBezTo>
                    <a:cubicBezTo>
                      <a:pt x="392" y="231"/>
                      <a:pt x="392" y="232"/>
                      <a:pt x="392" y="233"/>
                    </a:cubicBezTo>
                    <a:cubicBezTo>
                      <a:pt x="393" y="232"/>
                      <a:pt x="393" y="230"/>
                      <a:pt x="395" y="229"/>
                    </a:cubicBezTo>
                    <a:cubicBezTo>
                      <a:pt x="395" y="231"/>
                      <a:pt x="395" y="231"/>
                      <a:pt x="394" y="232"/>
                    </a:cubicBezTo>
                    <a:cubicBezTo>
                      <a:pt x="395" y="231"/>
                      <a:pt x="397" y="230"/>
                      <a:pt x="395" y="228"/>
                    </a:cubicBezTo>
                    <a:cubicBezTo>
                      <a:pt x="397" y="228"/>
                      <a:pt x="399" y="229"/>
                      <a:pt x="400" y="230"/>
                    </a:cubicBezTo>
                    <a:cubicBezTo>
                      <a:pt x="402" y="231"/>
                      <a:pt x="403" y="228"/>
                      <a:pt x="405" y="230"/>
                    </a:cubicBezTo>
                    <a:cubicBezTo>
                      <a:pt x="407" y="234"/>
                      <a:pt x="407" y="237"/>
                      <a:pt x="412" y="235"/>
                    </a:cubicBezTo>
                    <a:cubicBezTo>
                      <a:pt x="411" y="239"/>
                      <a:pt x="413" y="238"/>
                      <a:pt x="413" y="241"/>
                    </a:cubicBezTo>
                    <a:cubicBezTo>
                      <a:pt x="414" y="241"/>
                      <a:pt x="413" y="242"/>
                      <a:pt x="413" y="243"/>
                    </a:cubicBezTo>
                    <a:cubicBezTo>
                      <a:pt x="414" y="243"/>
                      <a:pt x="415" y="244"/>
                      <a:pt x="414" y="246"/>
                    </a:cubicBezTo>
                    <a:cubicBezTo>
                      <a:pt x="413" y="246"/>
                      <a:pt x="420" y="248"/>
                      <a:pt x="422" y="249"/>
                    </a:cubicBezTo>
                    <a:cubicBezTo>
                      <a:pt x="425" y="250"/>
                      <a:pt x="429" y="250"/>
                      <a:pt x="432" y="250"/>
                    </a:cubicBezTo>
                    <a:cubicBezTo>
                      <a:pt x="436" y="251"/>
                      <a:pt x="436" y="256"/>
                      <a:pt x="438" y="259"/>
                    </a:cubicBezTo>
                    <a:cubicBezTo>
                      <a:pt x="436" y="258"/>
                      <a:pt x="436" y="260"/>
                      <a:pt x="436" y="260"/>
                    </a:cubicBezTo>
                    <a:cubicBezTo>
                      <a:pt x="435" y="260"/>
                      <a:pt x="432" y="259"/>
                      <a:pt x="432" y="260"/>
                    </a:cubicBezTo>
                    <a:cubicBezTo>
                      <a:pt x="431" y="259"/>
                      <a:pt x="431" y="260"/>
                      <a:pt x="430" y="259"/>
                    </a:cubicBezTo>
                    <a:cubicBezTo>
                      <a:pt x="431" y="258"/>
                      <a:pt x="431" y="258"/>
                      <a:pt x="431" y="258"/>
                    </a:cubicBezTo>
                    <a:cubicBezTo>
                      <a:pt x="429" y="258"/>
                      <a:pt x="430" y="254"/>
                      <a:pt x="428" y="256"/>
                    </a:cubicBezTo>
                    <a:cubicBezTo>
                      <a:pt x="431" y="258"/>
                      <a:pt x="429" y="260"/>
                      <a:pt x="428" y="263"/>
                    </a:cubicBezTo>
                    <a:cubicBezTo>
                      <a:pt x="428" y="264"/>
                      <a:pt x="429" y="267"/>
                      <a:pt x="428" y="267"/>
                    </a:cubicBezTo>
                    <a:cubicBezTo>
                      <a:pt x="427" y="269"/>
                      <a:pt x="425" y="270"/>
                      <a:pt x="424" y="271"/>
                    </a:cubicBezTo>
                    <a:cubicBezTo>
                      <a:pt x="424" y="270"/>
                      <a:pt x="424" y="264"/>
                      <a:pt x="422" y="264"/>
                    </a:cubicBezTo>
                    <a:cubicBezTo>
                      <a:pt x="421" y="264"/>
                      <a:pt x="417" y="268"/>
                      <a:pt x="416" y="266"/>
                    </a:cubicBezTo>
                    <a:close/>
                    <a:moveTo>
                      <a:pt x="432" y="279"/>
                    </a:moveTo>
                    <a:cubicBezTo>
                      <a:pt x="428" y="281"/>
                      <a:pt x="426" y="283"/>
                      <a:pt x="422" y="282"/>
                    </a:cubicBezTo>
                    <a:cubicBezTo>
                      <a:pt x="422" y="282"/>
                      <a:pt x="422" y="281"/>
                      <a:pt x="422" y="281"/>
                    </a:cubicBezTo>
                    <a:cubicBezTo>
                      <a:pt x="422" y="281"/>
                      <a:pt x="420" y="281"/>
                      <a:pt x="419" y="280"/>
                    </a:cubicBezTo>
                    <a:cubicBezTo>
                      <a:pt x="420" y="277"/>
                      <a:pt x="422" y="276"/>
                      <a:pt x="423" y="273"/>
                    </a:cubicBezTo>
                    <a:cubicBezTo>
                      <a:pt x="423" y="275"/>
                      <a:pt x="424" y="274"/>
                      <a:pt x="425" y="275"/>
                    </a:cubicBezTo>
                    <a:cubicBezTo>
                      <a:pt x="423" y="276"/>
                      <a:pt x="422" y="277"/>
                      <a:pt x="422" y="279"/>
                    </a:cubicBezTo>
                    <a:cubicBezTo>
                      <a:pt x="424" y="279"/>
                      <a:pt x="425" y="278"/>
                      <a:pt x="427" y="277"/>
                    </a:cubicBezTo>
                    <a:cubicBezTo>
                      <a:pt x="429" y="274"/>
                      <a:pt x="429" y="274"/>
                      <a:pt x="432" y="274"/>
                    </a:cubicBezTo>
                    <a:cubicBezTo>
                      <a:pt x="434" y="275"/>
                      <a:pt x="441" y="273"/>
                      <a:pt x="441" y="271"/>
                    </a:cubicBezTo>
                    <a:cubicBezTo>
                      <a:pt x="442" y="271"/>
                      <a:pt x="442" y="272"/>
                      <a:pt x="442" y="273"/>
                    </a:cubicBezTo>
                    <a:cubicBezTo>
                      <a:pt x="438" y="275"/>
                      <a:pt x="436" y="277"/>
                      <a:pt x="432" y="279"/>
                    </a:cubicBezTo>
                    <a:close/>
                    <a:moveTo>
                      <a:pt x="454" y="264"/>
                    </a:moveTo>
                    <a:cubicBezTo>
                      <a:pt x="458" y="266"/>
                      <a:pt x="450" y="273"/>
                      <a:pt x="447" y="269"/>
                    </a:cubicBezTo>
                    <a:cubicBezTo>
                      <a:pt x="445" y="267"/>
                      <a:pt x="434" y="274"/>
                      <a:pt x="440" y="266"/>
                    </a:cubicBezTo>
                    <a:cubicBezTo>
                      <a:pt x="443" y="265"/>
                      <a:pt x="446" y="264"/>
                      <a:pt x="449" y="264"/>
                    </a:cubicBezTo>
                    <a:cubicBezTo>
                      <a:pt x="450" y="266"/>
                      <a:pt x="455" y="262"/>
                      <a:pt x="457" y="261"/>
                    </a:cubicBezTo>
                    <a:cubicBezTo>
                      <a:pt x="456" y="262"/>
                      <a:pt x="455" y="263"/>
                      <a:pt x="454" y="2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5" name="Freeform 47"/>
              <p:cNvSpPr/>
              <p:nvPr/>
            </p:nvSpPr>
            <p:spPr bwMode="auto">
              <a:xfrm>
                <a:off x="3675063" y="3898900"/>
                <a:ext cx="19050" cy="28575"/>
              </a:xfrm>
              <a:custGeom>
                <a:avLst/>
                <a:gdLst>
                  <a:gd name="T0" fmla="*/ 23 w 26"/>
                  <a:gd name="T1" fmla="*/ 13 h 20"/>
                  <a:gd name="T2" fmla="*/ 20 w 26"/>
                  <a:gd name="T3" fmla="*/ 11 h 20"/>
                  <a:gd name="T4" fmla="*/ 17 w 26"/>
                  <a:gd name="T5" fmla="*/ 8 h 20"/>
                  <a:gd name="T6" fmla="*/ 9 w 26"/>
                  <a:gd name="T7" fmla="*/ 2 h 20"/>
                  <a:gd name="T8" fmla="*/ 0 w 26"/>
                  <a:gd name="T9" fmla="*/ 0 h 20"/>
                  <a:gd name="T10" fmla="*/ 21 w 26"/>
                  <a:gd name="T11" fmla="*/ 18 h 20"/>
                  <a:gd name="T12" fmla="*/ 23 w 26"/>
                  <a:gd name="T1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0">
                    <a:moveTo>
                      <a:pt x="23" y="13"/>
                    </a:moveTo>
                    <a:cubicBezTo>
                      <a:pt x="23" y="12"/>
                      <a:pt x="21" y="12"/>
                      <a:pt x="20" y="11"/>
                    </a:cubicBezTo>
                    <a:cubicBezTo>
                      <a:pt x="18" y="11"/>
                      <a:pt x="18" y="10"/>
                      <a:pt x="17" y="8"/>
                    </a:cubicBezTo>
                    <a:cubicBezTo>
                      <a:pt x="14" y="3"/>
                      <a:pt x="14" y="4"/>
                      <a:pt x="9" y="2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7" y="9"/>
                      <a:pt x="13" y="13"/>
                      <a:pt x="21" y="18"/>
                    </a:cubicBezTo>
                    <a:cubicBezTo>
                      <a:pt x="26" y="20"/>
                      <a:pt x="26" y="18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6" name="Freeform 48"/>
              <p:cNvSpPr/>
              <p:nvPr/>
            </p:nvSpPr>
            <p:spPr bwMode="auto">
              <a:xfrm>
                <a:off x="3727451" y="3532187"/>
                <a:ext cx="12700" cy="15875"/>
              </a:xfrm>
              <a:custGeom>
                <a:avLst/>
                <a:gdLst>
                  <a:gd name="T0" fmla="*/ 18 w 18"/>
                  <a:gd name="T1" fmla="*/ 2 h 12"/>
                  <a:gd name="T2" fmla="*/ 6 w 18"/>
                  <a:gd name="T3" fmla="*/ 3 h 12"/>
                  <a:gd name="T4" fmla="*/ 1 w 18"/>
                  <a:gd name="T5" fmla="*/ 9 h 12"/>
                  <a:gd name="T6" fmla="*/ 6 w 18"/>
                  <a:gd name="T7" fmla="*/ 11 h 12"/>
                  <a:gd name="T8" fmla="*/ 15 w 18"/>
                  <a:gd name="T9" fmla="*/ 9 h 12"/>
                  <a:gd name="T10" fmla="*/ 16 w 18"/>
                  <a:gd name="T11" fmla="*/ 7 h 12"/>
                  <a:gd name="T12" fmla="*/ 13 w 18"/>
                  <a:gd name="T13" fmla="*/ 5 h 12"/>
                  <a:gd name="T14" fmla="*/ 18 w 18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18" y="2"/>
                    </a:moveTo>
                    <a:cubicBezTo>
                      <a:pt x="15" y="0"/>
                      <a:pt x="10" y="3"/>
                      <a:pt x="6" y="3"/>
                    </a:cubicBezTo>
                    <a:cubicBezTo>
                      <a:pt x="2" y="4"/>
                      <a:pt x="0" y="3"/>
                      <a:pt x="1" y="9"/>
                    </a:cubicBezTo>
                    <a:cubicBezTo>
                      <a:pt x="3" y="9"/>
                      <a:pt x="5" y="12"/>
                      <a:pt x="6" y="11"/>
                    </a:cubicBezTo>
                    <a:cubicBezTo>
                      <a:pt x="9" y="11"/>
                      <a:pt x="12" y="10"/>
                      <a:pt x="15" y="9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5" y="5"/>
                      <a:pt x="17" y="4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7" name="Freeform 49"/>
              <p:cNvSpPr/>
              <p:nvPr/>
            </p:nvSpPr>
            <p:spPr bwMode="auto">
              <a:xfrm>
                <a:off x="3713163" y="3552825"/>
                <a:ext cx="41275" cy="44450"/>
              </a:xfrm>
              <a:custGeom>
                <a:avLst/>
                <a:gdLst>
                  <a:gd name="T0" fmla="*/ 15 w 60"/>
                  <a:gd name="T1" fmla="*/ 6 h 32"/>
                  <a:gd name="T2" fmla="*/ 9 w 60"/>
                  <a:gd name="T3" fmla="*/ 8 h 32"/>
                  <a:gd name="T4" fmla="*/ 14 w 60"/>
                  <a:gd name="T5" fmla="*/ 11 h 32"/>
                  <a:gd name="T6" fmla="*/ 4 w 60"/>
                  <a:gd name="T7" fmla="*/ 11 h 32"/>
                  <a:gd name="T8" fmla="*/ 4 w 60"/>
                  <a:gd name="T9" fmla="*/ 13 h 32"/>
                  <a:gd name="T10" fmla="*/ 14 w 60"/>
                  <a:gd name="T11" fmla="*/ 13 h 32"/>
                  <a:gd name="T12" fmla="*/ 2 w 60"/>
                  <a:gd name="T13" fmla="*/ 17 h 32"/>
                  <a:gd name="T14" fmla="*/ 13 w 60"/>
                  <a:gd name="T15" fmla="*/ 16 h 32"/>
                  <a:gd name="T16" fmla="*/ 0 w 60"/>
                  <a:gd name="T17" fmla="*/ 21 h 32"/>
                  <a:gd name="T18" fmla="*/ 7 w 60"/>
                  <a:gd name="T19" fmla="*/ 21 h 32"/>
                  <a:gd name="T20" fmla="*/ 7 w 60"/>
                  <a:gd name="T21" fmla="*/ 23 h 32"/>
                  <a:gd name="T22" fmla="*/ 10 w 60"/>
                  <a:gd name="T23" fmla="*/ 24 h 32"/>
                  <a:gd name="T24" fmla="*/ 13 w 60"/>
                  <a:gd name="T25" fmla="*/ 25 h 32"/>
                  <a:gd name="T26" fmla="*/ 18 w 60"/>
                  <a:gd name="T27" fmla="*/ 18 h 32"/>
                  <a:gd name="T28" fmla="*/ 18 w 60"/>
                  <a:gd name="T29" fmla="*/ 23 h 32"/>
                  <a:gd name="T30" fmla="*/ 25 w 60"/>
                  <a:gd name="T31" fmla="*/ 21 h 32"/>
                  <a:gd name="T32" fmla="*/ 32 w 60"/>
                  <a:gd name="T33" fmla="*/ 21 h 32"/>
                  <a:gd name="T34" fmla="*/ 16 w 60"/>
                  <a:gd name="T35" fmla="*/ 27 h 32"/>
                  <a:gd name="T36" fmla="*/ 31 w 60"/>
                  <a:gd name="T37" fmla="*/ 28 h 32"/>
                  <a:gd name="T38" fmla="*/ 42 w 60"/>
                  <a:gd name="T39" fmla="*/ 24 h 32"/>
                  <a:gd name="T40" fmla="*/ 48 w 60"/>
                  <a:gd name="T41" fmla="*/ 25 h 32"/>
                  <a:gd name="T42" fmla="*/ 50 w 60"/>
                  <a:gd name="T43" fmla="*/ 23 h 32"/>
                  <a:gd name="T44" fmla="*/ 56 w 60"/>
                  <a:gd name="T45" fmla="*/ 23 h 32"/>
                  <a:gd name="T46" fmla="*/ 60 w 60"/>
                  <a:gd name="T47" fmla="*/ 17 h 32"/>
                  <a:gd name="T48" fmla="*/ 56 w 60"/>
                  <a:gd name="T49" fmla="*/ 12 h 32"/>
                  <a:gd name="T50" fmla="*/ 53 w 60"/>
                  <a:gd name="T51" fmla="*/ 17 h 32"/>
                  <a:gd name="T52" fmla="*/ 50 w 60"/>
                  <a:gd name="T53" fmla="*/ 13 h 32"/>
                  <a:gd name="T54" fmla="*/ 46 w 60"/>
                  <a:gd name="T55" fmla="*/ 9 h 32"/>
                  <a:gd name="T56" fmla="*/ 41 w 60"/>
                  <a:gd name="T57" fmla="*/ 2 h 32"/>
                  <a:gd name="T58" fmla="*/ 36 w 60"/>
                  <a:gd name="T59" fmla="*/ 9 h 32"/>
                  <a:gd name="T60" fmla="*/ 41 w 60"/>
                  <a:gd name="T61" fmla="*/ 12 h 32"/>
                  <a:gd name="T62" fmla="*/ 37 w 60"/>
                  <a:gd name="T63" fmla="*/ 13 h 32"/>
                  <a:gd name="T64" fmla="*/ 43 w 60"/>
                  <a:gd name="T65" fmla="*/ 17 h 32"/>
                  <a:gd name="T66" fmla="*/ 37 w 60"/>
                  <a:gd name="T67" fmla="*/ 18 h 32"/>
                  <a:gd name="T68" fmla="*/ 31 w 60"/>
                  <a:gd name="T69" fmla="*/ 17 h 32"/>
                  <a:gd name="T70" fmla="*/ 27 w 60"/>
                  <a:gd name="T71" fmla="*/ 15 h 32"/>
                  <a:gd name="T72" fmla="*/ 29 w 60"/>
                  <a:gd name="T73" fmla="*/ 13 h 32"/>
                  <a:gd name="T74" fmla="*/ 22 w 60"/>
                  <a:gd name="T75" fmla="*/ 9 h 32"/>
                  <a:gd name="T76" fmla="*/ 15 w 60"/>
                  <a:gd name="T77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0" h="32">
                    <a:moveTo>
                      <a:pt x="15" y="6"/>
                    </a:moveTo>
                    <a:cubicBezTo>
                      <a:pt x="14" y="6"/>
                      <a:pt x="9" y="6"/>
                      <a:pt x="9" y="8"/>
                    </a:cubicBezTo>
                    <a:cubicBezTo>
                      <a:pt x="9" y="9"/>
                      <a:pt x="13" y="10"/>
                      <a:pt x="14" y="11"/>
                    </a:cubicBezTo>
                    <a:cubicBezTo>
                      <a:pt x="11" y="10"/>
                      <a:pt x="8" y="10"/>
                      <a:pt x="4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5"/>
                      <a:pt x="11" y="13"/>
                      <a:pt x="14" y="13"/>
                    </a:cubicBezTo>
                    <a:cubicBezTo>
                      <a:pt x="13" y="14"/>
                      <a:pt x="2" y="13"/>
                      <a:pt x="2" y="17"/>
                    </a:cubicBezTo>
                    <a:cubicBezTo>
                      <a:pt x="2" y="19"/>
                      <a:pt x="11" y="16"/>
                      <a:pt x="13" y="16"/>
                    </a:cubicBezTo>
                    <a:cubicBezTo>
                      <a:pt x="9" y="19"/>
                      <a:pt x="2" y="17"/>
                      <a:pt x="0" y="21"/>
                    </a:cubicBezTo>
                    <a:cubicBezTo>
                      <a:pt x="2" y="22"/>
                      <a:pt x="4" y="23"/>
                      <a:pt x="7" y="21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7" y="23"/>
                      <a:pt x="9" y="24"/>
                      <a:pt x="10" y="24"/>
                    </a:cubicBezTo>
                    <a:cubicBezTo>
                      <a:pt x="9" y="21"/>
                      <a:pt x="12" y="22"/>
                      <a:pt x="13" y="25"/>
                    </a:cubicBezTo>
                    <a:cubicBezTo>
                      <a:pt x="16" y="23"/>
                      <a:pt x="16" y="22"/>
                      <a:pt x="18" y="18"/>
                    </a:cubicBezTo>
                    <a:cubicBezTo>
                      <a:pt x="20" y="19"/>
                      <a:pt x="19" y="21"/>
                      <a:pt x="18" y="23"/>
                    </a:cubicBezTo>
                    <a:cubicBezTo>
                      <a:pt x="20" y="23"/>
                      <a:pt x="24" y="24"/>
                      <a:pt x="25" y="21"/>
                    </a:cubicBezTo>
                    <a:cubicBezTo>
                      <a:pt x="26" y="24"/>
                      <a:pt x="30" y="23"/>
                      <a:pt x="32" y="21"/>
                    </a:cubicBezTo>
                    <a:cubicBezTo>
                      <a:pt x="29" y="25"/>
                      <a:pt x="21" y="26"/>
                      <a:pt x="16" y="27"/>
                    </a:cubicBezTo>
                    <a:cubicBezTo>
                      <a:pt x="22" y="32"/>
                      <a:pt x="25" y="31"/>
                      <a:pt x="31" y="28"/>
                    </a:cubicBezTo>
                    <a:cubicBezTo>
                      <a:pt x="35" y="27"/>
                      <a:pt x="39" y="25"/>
                      <a:pt x="42" y="24"/>
                    </a:cubicBezTo>
                    <a:cubicBezTo>
                      <a:pt x="44" y="23"/>
                      <a:pt x="46" y="25"/>
                      <a:pt x="48" y="25"/>
                    </a:cubicBezTo>
                    <a:cubicBezTo>
                      <a:pt x="48" y="25"/>
                      <a:pt x="49" y="23"/>
                      <a:pt x="50" y="23"/>
                    </a:cubicBezTo>
                    <a:cubicBezTo>
                      <a:pt x="52" y="23"/>
                      <a:pt x="54" y="23"/>
                      <a:pt x="56" y="23"/>
                    </a:cubicBezTo>
                    <a:cubicBezTo>
                      <a:pt x="58" y="23"/>
                      <a:pt x="59" y="20"/>
                      <a:pt x="60" y="17"/>
                    </a:cubicBezTo>
                    <a:cubicBezTo>
                      <a:pt x="60" y="14"/>
                      <a:pt x="60" y="11"/>
                      <a:pt x="56" y="12"/>
                    </a:cubicBezTo>
                    <a:cubicBezTo>
                      <a:pt x="51" y="13"/>
                      <a:pt x="55" y="14"/>
                      <a:pt x="53" y="17"/>
                    </a:cubicBezTo>
                    <a:cubicBezTo>
                      <a:pt x="52" y="14"/>
                      <a:pt x="52" y="13"/>
                      <a:pt x="50" y="13"/>
                    </a:cubicBezTo>
                    <a:cubicBezTo>
                      <a:pt x="48" y="12"/>
                      <a:pt x="48" y="9"/>
                      <a:pt x="46" y="9"/>
                    </a:cubicBezTo>
                    <a:cubicBezTo>
                      <a:pt x="44" y="6"/>
                      <a:pt x="46" y="0"/>
                      <a:pt x="41" y="2"/>
                    </a:cubicBezTo>
                    <a:cubicBezTo>
                      <a:pt x="39" y="5"/>
                      <a:pt x="38" y="6"/>
                      <a:pt x="36" y="9"/>
                    </a:cubicBezTo>
                    <a:cubicBezTo>
                      <a:pt x="37" y="10"/>
                      <a:pt x="39" y="11"/>
                      <a:pt x="41" y="12"/>
                    </a:cubicBezTo>
                    <a:cubicBezTo>
                      <a:pt x="40" y="13"/>
                      <a:pt x="39" y="13"/>
                      <a:pt x="37" y="13"/>
                    </a:cubicBezTo>
                    <a:cubicBezTo>
                      <a:pt x="39" y="14"/>
                      <a:pt x="43" y="15"/>
                      <a:pt x="43" y="17"/>
                    </a:cubicBezTo>
                    <a:cubicBezTo>
                      <a:pt x="43" y="20"/>
                      <a:pt x="40" y="18"/>
                      <a:pt x="37" y="18"/>
                    </a:cubicBezTo>
                    <a:cubicBezTo>
                      <a:pt x="37" y="18"/>
                      <a:pt x="32" y="19"/>
                      <a:pt x="31" y="17"/>
                    </a:cubicBezTo>
                    <a:cubicBezTo>
                      <a:pt x="30" y="14"/>
                      <a:pt x="30" y="14"/>
                      <a:pt x="27" y="15"/>
                    </a:cubicBezTo>
                    <a:cubicBezTo>
                      <a:pt x="27" y="14"/>
                      <a:pt x="28" y="14"/>
                      <a:pt x="29" y="13"/>
                    </a:cubicBezTo>
                    <a:cubicBezTo>
                      <a:pt x="27" y="12"/>
                      <a:pt x="24" y="9"/>
                      <a:pt x="22" y="9"/>
                    </a:cubicBezTo>
                    <a:cubicBezTo>
                      <a:pt x="17" y="10"/>
                      <a:pt x="19" y="8"/>
                      <a:pt x="15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8" name="Freeform 50"/>
              <p:cNvSpPr/>
              <p:nvPr/>
            </p:nvSpPr>
            <p:spPr bwMode="auto">
              <a:xfrm>
                <a:off x="3729038" y="3521075"/>
                <a:ext cx="14288" cy="12700"/>
              </a:xfrm>
              <a:custGeom>
                <a:avLst/>
                <a:gdLst>
                  <a:gd name="T0" fmla="*/ 1 w 21"/>
                  <a:gd name="T1" fmla="*/ 7 h 8"/>
                  <a:gd name="T2" fmla="*/ 6 w 21"/>
                  <a:gd name="T3" fmla="*/ 5 h 8"/>
                  <a:gd name="T4" fmla="*/ 10 w 21"/>
                  <a:gd name="T5" fmla="*/ 5 h 8"/>
                  <a:gd name="T6" fmla="*/ 19 w 21"/>
                  <a:gd name="T7" fmla="*/ 3 h 8"/>
                  <a:gd name="T8" fmla="*/ 10 w 21"/>
                  <a:gd name="T9" fmla="*/ 1 h 8"/>
                  <a:gd name="T10" fmla="*/ 0 w 21"/>
                  <a:gd name="T11" fmla="*/ 5 h 8"/>
                  <a:gd name="T12" fmla="*/ 1 w 21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8">
                    <a:moveTo>
                      <a:pt x="1" y="7"/>
                    </a:moveTo>
                    <a:cubicBezTo>
                      <a:pt x="2" y="6"/>
                      <a:pt x="5" y="5"/>
                      <a:pt x="6" y="5"/>
                    </a:cubicBezTo>
                    <a:cubicBezTo>
                      <a:pt x="8" y="7"/>
                      <a:pt x="8" y="5"/>
                      <a:pt x="10" y="5"/>
                    </a:cubicBezTo>
                    <a:cubicBezTo>
                      <a:pt x="12" y="5"/>
                      <a:pt x="21" y="8"/>
                      <a:pt x="19" y="3"/>
                    </a:cubicBezTo>
                    <a:cubicBezTo>
                      <a:pt x="19" y="0"/>
                      <a:pt x="12" y="1"/>
                      <a:pt x="10" y="1"/>
                    </a:cubicBezTo>
                    <a:cubicBezTo>
                      <a:pt x="7" y="2"/>
                      <a:pt x="1" y="3"/>
                      <a:pt x="0" y="5"/>
                    </a:cubicBezTo>
                    <a:cubicBezTo>
                      <a:pt x="0" y="6"/>
                      <a:pt x="0" y="6"/>
                      <a:pt x="1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39" name="Freeform 51"/>
              <p:cNvSpPr/>
              <p:nvPr/>
            </p:nvSpPr>
            <p:spPr bwMode="auto">
              <a:xfrm>
                <a:off x="3752851" y="3538537"/>
                <a:ext cx="6350" cy="14288"/>
              </a:xfrm>
              <a:custGeom>
                <a:avLst/>
                <a:gdLst>
                  <a:gd name="T0" fmla="*/ 7 w 9"/>
                  <a:gd name="T1" fmla="*/ 8 h 10"/>
                  <a:gd name="T2" fmla="*/ 8 w 9"/>
                  <a:gd name="T3" fmla="*/ 6 h 10"/>
                  <a:gd name="T4" fmla="*/ 5 w 9"/>
                  <a:gd name="T5" fmla="*/ 3 h 10"/>
                  <a:gd name="T6" fmla="*/ 0 w 9"/>
                  <a:gd name="T7" fmla="*/ 1 h 10"/>
                  <a:gd name="T8" fmla="*/ 2 w 9"/>
                  <a:gd name="T9" fmla="*/ 6 h 10"/>
                  <a:gd name="T10" fmla="*/ 7 w 9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7" y="8"/>
                    </a:moveTo>
                    <a:cubicBezTo>
                      <a:pt x="8" y="10"/>
                      <a:pt x="9" y="8"/>
                      <a:pt x="8" y="6"/>
                    </a:cubicBezTo>
                    <a:cubicBezTo>
                      <a:pt x="7" y="5"/>
                      <a:pt x="6" y="4"/>
                      <a:pt x="5" y="3"/>
                    </a:cubicBezTo>
                    <a:cubicBezTo>
                      <a:pt x="3" y="2"/>
                      <a:pt x="2" y="0"/>
                      <a:pt x="0" y="1"/>
                    </a:cubicBezTo>
                    <a:cubicBezTo>
                      <a:pt x="0" y="3"/>
                      <a:pt x="1" y="4"/>
                      <a:pt x="2" y="6"/>
                    </a:cubicBezTo>
                    <a:cubicBezTo>
                      <a:pt x="3" y="7"/>
                      <a:pt x="5" y="8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0" name="Freeform 52"/>
              <p:cNvSpPr/>
              <p:nvPr/>
            </p:nvSpPr>
            <p:spPr bwMode="auto">
              <a:xfrm>
                <a:off x="3706813" y="3568700"/>
                <a:ext cx="6350" cy="11113"/>
              </a:xfrm>
              <a:custGeom>
                <a:avLst/>
                <a:gdLst>
                  <a:gd name="T0" fmla="*/ 1 w 9"/>
                  <a:gd name="T1" fmla="*/ 6 h 8"/>
                  <a:gd name="T2" fmla="*/ 6 w 9"/>
                  <a:gd name="T3" fmla="*/ 6 h 8"/>
                  <a:gd name="T4" fmla="*/ 9 w 9"/>
                  <a:gd name="T5" fmla="*/ 0 h 8"/>
                  <a:gd name="T6" fmla="*/ 1 w 9"/>
                  <a:gd name="T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1" y="6"/>
                    </a:moveTo>
                    <a:cubicBezTo>
                      <a:pt x="1" y="8"/>
                      <a:pt x="5" y="7"/>
                      <a:pt x="6" y="6"/>
                    </a:cubicBezTo>
                    <a:cubicBezTo>
                      <a:pt x="7" y="4"/>
                      <a:pt x="9" y="2"/>
                      <a:pt x="9" y="0"/>
                    </a:cubicBezTo>
                    <a:cubicBezTo>
                      <a:pt x="8" y="0"/>
                      <a:pt x="0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1" name="Freeform 53"/>
              <p:cNvSpPr/>
              <p:nvPr/>
            </p:nvSpPr>
            <p:spPr bwMode="auto">
              <a:xfrm>
                <a:off x="3722688" y="3533775"/>
                <a:ext cx="4763" cy="7938"/>
              </a:xfrm>
              <a:custGeom>
                <a:avLst/>
                <a:gdLst>
                  <a:gd name="T0" fmla="*/ 7 w 7"/>
                  <a:gd name="T1" fmla="*/ 3 h 5"/>
                  <a:gd name="T2" fmla="*/ 0 w 7"/>
                  <a:gd name="T3" fmla="*/ 1 h 5"/>
                  <a:gd name="T4" fmla="*/ 4 w 7"/>
                  <a:gd name="T5" fmla="*/ 5 h 5"/>
                  <a:gd name="T6" fmla="*/ 7 w 7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cubicBezTo>
                      <a:pt x="3" y="0"/>
                      <a:pt x="3" y="0"/>
                      <a:pt x="0" y="1"/>
                    </a:cubicBezTo>
                    <a:cubicBezTo>
                      <a:pt x="1" y="3"/>
                      <a:pt x="2" y="3"/>
                      <a:pt x="4" y="5"/>
                    </a:cubicBezTo>
                    <a:cubicBezTo>
                      <a:pt x="5" y="4"/>
                      <a:pt x="6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2" name="Freeform 54"/>
              <p:cNvSpPr/>
              <p:nvPr/>
            </p:nvSpPr>
            <p:spPr bwMode="auto">
              <a:xfrm>
                <a:off x="3722688" y="3554412"/>
                <a:ext cx="4763" cy="3175"/>
              </a:xfrm>
              <a:custGeom>
                <a:avLst/>
                <a:gdLst>
                  <a:gd name="T0" fmla="*/ 0 w 6"/>
                  <a:gd name="T1" fmla="*/ 2 h 3"/>
                  <a:gd name="T2" fmla="*/ 6 w 6"/>
                  <a:gd name="T3" fmla="*/ 2 h 3"/>
                  <a:gd name="T4" fmla="*/ 5 w 6"/>
                  <a:gd name="T5" fmla="*/ 1 h 3"/>
                  <a:gd name="T6" fmla="*/ 0 w 6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cubicBezTo>
                      <a:pt x="2" y="2"/>
                      <a:pt x="4" y="3"/>
                      <a:pt x="6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3" y="1"/>
                      <a:pt x="1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3" name="Freeform 55"/>
              <p:cNvSpPr/>
              <p:nvPr/>
            </p:nvSpPr>
            <p:spPr bwMode="auto">
              <a:xfrm>
                <a:off x="3694113" y="3543300"/>
                <a:ext cx="26988" cy="30163"/>
              </a:xfrm>
              <a:custGeom>
                <a:avLst/>
                <a:gdLst>
                  <a:gd name="T0" fmla="*/ 8 w 38"/>
                  <a:gd name="T1" fmla="*/ 21 h 22"/>
                  <a:gd name="T2" fmla="*/ 10 w 38"/>
                  <a:gd name="T3" fmla="*/ 18 h 22"/>
                  <a:gd name="T4" fmla="*/ 13 w 38"/>
                  <a:gd name="T5" fmla="*/ 22 h 22"/>
                  <a:gd name="T6" fmla="*/ 17 w 38"/>
                  <a:gd name="T7" fmla="*/ 20 h 22"/>
                  <a:gd name="T8" fmla="*/ 17 w 38"/>
                  <a:gd name="T9" fmla="*/ 15 h 22"/>
                  <a:gd name="T10" fmla="*/ 21 w 38"/>
                  <a:gd name="T11" fmla="*/ 16 h 22"/>
                  <a:gd name="T12" fmla="*/ 20 w 38"/>
                  <a:gd name="T13" fmla="*/ 13 h 22"/>
                  <a:gd name="T14" fmla="*/ 24 w 38"/>
                  <a:gd name="T15" fmla="*/ 11 h 22"/>
                  <a:gd name="T16" fmla="*/ 26 w 38"/>
                  <a:gd name="T17" fmla="*/ 10 h 22"/>
                  <a:gd name="T18" fmla="*/ 29 w 38"/>
                  <a:gd name="T19" fmla="*/ 16 h 22"/>
                  <a:gd name="T20" fmla="*/ 34 w 38"/>
                  <a:gd name="T21" fmla="*/ 8 h 22"/>
                  <a:gd name="T22" fmla="*/ 36 w 38"/>
                  <a:gd name="T23" fmla="*/ 8 h 22"/>
                  <a:gd name="T24" fmla="*/ 38 w 38"/>
                  <a:gd name="T25" fmla="*/ 3 h 22"/>
                  <a:gd name="T26" fmla="*/ 29 w 38"/>
                  <a:gd name="T27" fmla="*/ 1 h 22"/>
                  <a:gd name="T28" fmla="*/ 31 w 38"/>
                  <a:gd name="T29" fmla="*/ 3 h 22"/>
                  <a:gd name="T30" fmla="*/ 26 w 38"/>
                  <a:gd name="T31" fmla="*/ 3 h 22"/>
                  <a:gd name="T32" fmla="*/ 22 w 38"/>
                  <a:gd name="T33" fmla="*/ 3 h 22"/>
                  <a:gd name="T34" fmla="*/ 15 w 38"/>
                  <a:gd name="T35" fmla="*/ 7 h 22"/>
                  <a:gd name="T36" fmla="*/ 6 w 38"/>
                  <a:gd name="T37" fmla="*/ 14 h 22"/>
                  <a:gd name="T38" fmla="*/ 3 w 38"/>
                  <a:gd name="T39" fmla="*/ 20 h 22"/>
                  <a:gd name="T40" fmla="*/ 8 w 38"/>
                  <a:gd name="T41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8" y="21"/>
                    </a:moveTo>
                    <a:cubicBezTo>
                      <a:pt x="11" y="21"/>
                      <a:pt x="10" y="19"/>
                      <a:pt x="10" y="18"/>
                    </a:cubicBezTo>
                    <a:cubicBezTo>
                      <a:pt x="11" y="17"/>
                      <a:pt x="13" y="19"/>
                      <a:pt x="13" y="22"/>
                    </a:cubicBezTo>
                    <a:cubicBezTo>
                      <a:pt x="15" y="21"/>
                      <a:pt x="17" y="21"/>
                      <a:pt x="17" y="20"/>
                    </a:cubicBezTo>
                    <a:cubicBezTo>
                      <a:pt x="19" y="18"/>
                      <a:pt x="16" y="16"/>
                      <a:pt x="17" y="15"/>
                    </a:cubicBezTo>
                    <a:cubicBezTo>
                      <a:pt x="19" y="15"/>
                      <a:pt x="19" y="19"/>
                      <a:pt x="21" y="16"/>
                    </a:cubicBezTo>
                    <a:cubicBezTo>
                      <a:pt x="22" y="15"/>
                      <a:pt x="22" y="13"/>
                      <a:pt x="20" y="13"/>
                    </a:cubicBezTo>
                    <a:cubicBezTo>
                      <a:pt x="22" y="12"/>
                      <a:pt x="24" y="13"/>
                      <a:pt x="24" y="11"/>
                    </a:cubicBezTo>
                    <a:cubicBezTo>
                      <a:pt x="24" y="9"/>
                      <a:pt x="26" y="9"/>
                      <a:pt x="26" y="10"/>
                    </a:cubicBezTo>
                    <a:cubicBezTo>
                      <a:pt x="23" y="13"/>
                      <a:pt x="26" y="17"/>
                      <a:pt x="29" y="16"/>
                    </a:cubicBezTo>
                    <a:cubicBezTo>
                      <a:pt x="32" y="15"/>
                      <a:pt x="38" y="11"/>
                      <a:pt x="34" y="8"/>
                    </a:cubicBezTo>
                    <a:cubicBezTo>
                      <a:pt x="34" y="8"/>
                      <a:pt x="35" y="8"/>
                      <a:pt x="36" y="8"/>
                    </a:cubicBezTo>
                    <a:cubicBezTo>
                      <a:pt x="31" y="7"/>
                      <a:pt x="36" y="4"/>
                      <a:pt x="38" y="3"/>
                    </a:cubicBezTo>
                    <a:cubicBezTo>
                      <a:pt x="34" y="1"/>
                      <a:pt x="33" y="0"/>
                      <a:pt x="29" y="1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29" y="4"/>
                      <a:pt x="28" y="3"/>
                      <a:pt x="26" y="3"/>
                    </a:cubicBezTo>
                    <a:cubicBezTo>
                      <a:pt x="25" y="2"/>
                      <a:pt x="23" y="3"/>
                      <a:pt x="22" y="3"/>
                    </a:cubicBezTo>
                    <a:cubicBezTo>
                      <a:pt x="19" y="3"/>
                      <a:pt x="17" y="5"/>
                      <a:pt x="15" y="7"/>
                    </a:cubicBezTo>
                    <a:cubicBezTo>
                      <a:pt x="13" y="9"/>
                      <a:pt x="9" y="13"/>
                      <a:pt x="6" y="14"/>
                    </a:cubicBezTo>
                    <a:cubicBezTo>
                      <a:pt x="3" y="15"/>
                      <a:pt x="0" y="16"/>
                      <a:pt x="3" y="20"/>
                    </a:cubicBezTo>
                    <a:cubicBezTo>
                      <a:pt x="5" y="20"/>
                      <a:pt x="6" y="20"/>
                      <a:pt x="8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4" name="Freeform 56"/>
              <p:cNvSpPr/>
              <p:nvPr/>
            </p:nvSpPr>
            <p:spPr bwMode="auto">
              <a:xfrm>
                <a:off x="3897313" y="3938587"/>
                <a:ext cx="9525" cy="12700"/>
              </a:xfrm>
              <a:custGeom>
                <a:avLst/>
                <a:gdLst>
                  <a:gd name="T0" fmla="*/ 2 w 13"/>
                  <a:gd name="T1" fmla="*/ 0 h 9"/>
                  <a:gd name="T2" fmla="*/ 7 w 13"/>
                  <a:gd name="T3" fmla="*/ 8 h 9"/>
                  <a:gd name="T4" fmla="*/ 13 w 13"/>
                  <a:gd name="T5" fmla="*/ 5 h 9"/>
                  <a:gd name="T6" fmla="*/ 4 w 13"/>
                  <a:gd name="T7" fmla="*/ 4 h 9"/>
                  <a:gd name="T8" fmla="*/ 2 w 1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2" y="0"/>
                    </a:moveTo>
                    <a:cubicBezTo>
                      <a:pt x="0" y="5"/>
                      <a:pt x="4" y="6"/>
                      <a:pt x="7" y="8"/>
                    </a:cubicBezTo>
                    <a:cubicBezTo>
                      <a:pt x="10" y="9"/>
                      <a:pt x="11" y="7"/>
                      <a:pt x="13" y="5"/>
                    </a:cubicBezTo>
                    <a:cubicBezTo>
                      <a:pt x="9" y="4"/>
                      <a:pt x="7" y="4"/>
                      <a:pt x="4" y="4"/>
                    </a:cubicBezTo>
                    <a:cubicBezTo>
                      <a:pt x="3" y="3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5" name="Freeform 57"/>
              <p:cNvSpPr/>
              <p:nvPr/>
            </p:nvSpPr>
            <p:spPr bwMode="auto">
              <a:xfrm>
                <a:off x="3897313" y="3910012"/>
                <a:ext cx="11113" cy="12700"/>
              </a:xfrm>
              <a:custGeom>
                <a:avLst/>
                <a:gdLst>
                  <a:gd name="T0" fmla="*/ 0 w 15"/>
                  <a:gd name="T1" fmla="*/ 1 h 10"/>
                  <a:gd name="T2" fmla="*/ 15 w 15"/>
                  <a:gd name="T3" fmla="*/ 6 h 10"/>
                  <a:gd name="T4" fmla="*/ 0 w 15"/>
                  <a:gd name="T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0">
                    <a:moveTo>
                      <a:pt x="0" y="1"/>
                    </a:moveTo>
                    <a:cubicBezTo>
                      <a:pt x="3" y="3"/>
                      <a:pt x="10" y="10"/>
                      <a:pt x="15" y="6"/>
                    </a:cubicBezTo>
                    <a:cubicBezTo>
                      <a:pt x="11" y="2"/>
                      <a:pt x="5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8846" name="Freeform 58"/>
            <p:cNvSpPr/>
            <p:nvPr/>
          </p:nvSpPr>
          <p:spPr bwMode="auto">
            <a:xfrm>
              <a:off x="4353719" y="3985598"/>
              <a:ext cx="867020" cy="1559304"/>
            </a:xfrm>
            <a:custGeom>
              <a:avLst/>
              <a:gdLst>
                <a:gd name="T0" fmla="*/ 222 w 233"/>
                <a:gd name="T1" fmla="*/ 102 h 435"/>
                <a:gd name="T2" fmla="*/ 185 w 233"/>
                <a:gd name="T3" fmla="*/ 81 h 435"/>
                <a:gd name="T4" fmla="*/ 161 w 233"/>
                <a:gd name="T5" fmla="*/ 68 h 435"/>
                <a:gd name="T6" fmla="*/ 139 w 233"/>
                <a:gd name="T7" fmla="*/ 41 h 435"/>
                <a:gd name="T8" fmla="*/ 102 w 233"/>
                <a:gd name="T9" fmla="*/ 15 h 435"/>
                <a:gd name="T10" fmla="*/ 63 w 233"/>
                <a:gd name="T11" fmla="*/ 4 h 435"/>
                <a:gd name="T12" fmla="*/ 40 w 233"/>
                <a:gd name="T13" fmla="*/ 6 h 435"/>
                <a:gd name="T14" fmla="*/ 25 w 233"/>
                <a:gd name="T15" fmla="*/ 26 h 435"/>
                <a:gd name="T16" fmla="*/ 15 w 233"/>
                <a:gd name="T17" fmla="*/ 18 h 435"/>
                <a:gd name="T18" fmla="*/ 15 w 233"/>
                <a:gd name="T19" fmla="*/ 22 h 435"/>
                <a:gd name="T20" fmla="*/ 22 w 233"/>
                <a:gd name="T21" fmla="*/ 35 h 435"/>
                <a:gd name="T22" fmla="*/ 23 w 233"/>
                <a:gd name="T23" fmla="*/ 44 h 435"/>
                <a:gd name="T24" fmla="*/ 8 w 233"/>
                <a:gd name="T25" fmla="*/ 73 h 435"/>
                <a:gd name="T26" fmla="*/ 3 w 233"/>
                <a:gd name="T27" fmla="*/ 102 h 435"/>
                <a:gd name="T28" fmla="*/ 28 w 233"/>
                <a:gd name="T29" fmla="*/ 154 h 435"/>
                <a:gd name="T30" fmla="*/ 48 w 233"/>
                <a:gd name="T31" fmla="*/ 173 h 435"/>
                <a:gd name="T32" fmla="*/ 56 w 233"/>
                <a:gd name="T33" fmla="*/ 189 h 435"/>
                <a:gd name="T34" fmla="*/ 55 w 233"/>
                <a:gd name="T35" fmla="*/ 215 h 435"/>
                <a:gd name="T36" fmla="*/ 40 w 233"/>
                <a:gd name="T37" fmla="*/ 299 h 435"/>
                <a:gd name="T38" fmla="*/ 31 w 233"/>
                <a:gd name="T39" fmla="*/ 386 h 435"/>
                <a:gd name="T40" fmla="*/ 44 w 233"/>
                <a:gd name="T41" fmla="*/ 422 h 435"/>
                <a:gd name="T42" fmla="*/ 73 w 233"/>
                <a:gd name="T43" fmla="*/ 433 h 435"/>
                <a:gd name="T44" fmla="*/ 75 w 233"/>
                <a:gd name="T45" fmla="*/ 422 h 435"/>
                <a:gd name="T46" fmla="*/ 66 w 233"/>
                <a:gd name="T47" fmla="*/ 409 h 435"/>
                <a:gd name="T48" fmla="*/ 70 w 233"/>
                <a:gd name="T49" fmla="*/ 385 h 435"/>
                <a:gd name="T50" fmla="*/ 79 w 233"/>
                <a:gd name="T51" fmla="*/ 370 h 435"/>
                <a:gd name="T52" fmla="*/ 70 w 233"/>
                <a:gd name="T53" fmla="*/ 359 h 435"/>
                <a:gd name="T54" fmla="*/ 81 w 233"/>
                <a:gd name="T55" fmla="*/ 349 h 435"/>
                <a:gd name="T56" fmla="*/ 83 w 233"/>
                <a:gd name="T57" fmla="*/ 331 h 435"/>
                <a:gd name="T58" fmla="*/ 96 w 233"/>
                <a:gd name="T59" fmla="*/ 323 h 435"/>
                <a:gd name="T60" fmla="*/ 97 w 233"/>
                <a:gd name="T61" fmla="*/ 309 h 435"/>
                <a:gd name="T62" fmla="*/ 121 w 233"/>
                <a:gd name="T63" fmla="*/ 303 h 435"/>
                <a:gd name="T64" fmla="*/ 123 w 233"/>
                <a:gd name="T65" fmla="*/ 288 h 435"/>
                <a:gd name="T66" fmla="*/ 134 w 233"/>
                <a:gd name="T67" fmla="*/ 283 h 435"/>
                <a:gd name="T68" fmla="*/ 163 w 233"/>
                <a:gd name="T69" fmla="*/ 242 h 435"/>
                <a:gd name="T70" fmla="*/ 166 w 233"/>
                <a:gd name="T71" fmla="*/ 223 h 435"/>
                <a:gd name="T72" fmla="*/ 194 w 233"/>
                <a:gd name="T73" fmla="*/ 209 h 435"/>
                <a:gd name="T74" fmla="*/ 209 w 233"/>
                <a:gd name="T75" fmla="*/ 184 h 435"/>
                <a:gd name="T76" fmla="*/ 216 w 233"/>
                <a:gd name="T77" fmla="*/ 144 h 435"/>
                <a:gd name="T78" fmla="*/ 231 w 233"/>
                <a:gd name="T79" fmla="*/ 1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3" h="435">
                  <a:moveTo>
                    <a:pt x="229" y="102"/>
                  </a:moveTo>
                  <a:cubicBezTo>
                    <a:pt x="229" y="102"/>
                    <a:pt x="222" y="102"/>
                    <a:pt x="222" y="102"/>
                  </a:cubicBezTo>
                  <a:cubicBezTo>
                    <a:pt x="217" y="98"/>
                    <a:pt x="211" y="91"/>
                    <a:pt x="205" y="89"/>
                  </a:cubicBezTo>
                  <a:cubicBezTo>
                    <a:pt x="199" y="86"/>
                    <a:pt x="192" y="84"/>
                    <a:pt x="185" y="81"/>
                  </a:cubicBezTo>
                  <a:cubicBezTo>
                    <a:pt x="178" y="79"/>
                    <a:pt x="171" y="76"/>
                    <a:pt x="165" y="73"/>
                  </a:cubicBezTo>
                  <a:cubicBezTo>
                    <a:pt x="164" y="73"/>
                    <a:pt x="162" y="69"/>
                    <a:pt x="161" y="68"/>
                  </a:cubicBezTo>
                  <a:cubicBezTo>
                    <a:pt x="158" y="64"/>
                    <a:pt x="155" y="60"/>
                    <a:pt x="152" y="55"/>
                  </a:cubicBezTo>
                  <a:cubicBezTo>
                    <a:pt x="148" y="51"/>
                    <a:pt x="145" y="42"/>
                    <a:pt x="139" y="41"/>
                  </a:cubicBezTo>
                  <a:cubicBezTo>
                    <a:pt x="134" y="39"/>
                    <a:pt x="125" y="39"/>
                    <a:pt x="121" y="35"/>
                  </a:cubicBezTo>
                  <a:cubicBezTo>
                    <a:pt x="115" y="29"/>
                    <a:pt x="108" y="22"/>
                    <a:pt x="102" y="15"/>
                  </a:cubicBezTo>
                  <a:cubicBezTo>
                    <a:pt x="98" y="12"/>
                    <a:pt x="93" y="12"/>
                    <a:pt x="89" y="10"/>
                  </a:cubicBezTo>
                  <a:cubicBezTo>
                    <a:pt x="80" y="8"/>
                    <a:pt x="72" y="6"/>
                    <a:pt x="63" y="4"/>
                  </a:cubicBezTo>
                  <a:cubicBezTo>
                    <a:pt x="60" y="4"/>
                    <a:pt x="55" y="0"/>
                    <a:pt x="51" y="1"/>
                  </a:cubicBezTo>
                  <a:cubicBezTo>
                    <a:pt x="48" y="3"/>
                    <a:pt x="44" y="4"/>
                    <a:pt x="40" y="6"/>
                  </a:cubicBezTo>
                  <a:cubicBezTo>
                    <a:pt x="39" y="6"/>
                    <a:pt x="34" y="7"/>
                    <a:pt x="33" y="8"/>
                  </a:cubicBezTo>
                  <a:cubicBezTo>
                    <a:pt x="31" y="13"/>
                    <a:pt x="25" y="20"/>
                    <a:pt x="25" y="26"/>
                  </a:cubicBezTo>
                  <a:cubicBezTo>
                    <a:pt x="21" y="22"/>
                    <a:pt x="20" y="20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2"/>
                    <a:pt x="15" y="22"/>
                  </a:cubicBezTo>
                  <a:cubicBezTo>
                    <a:pt x="18" y="23"/>
                    <a:pt x="18" y="23"/>
                    <a:pt x="18" y="27"/>
                  </a:cubicBezTo>
                  <a:cubicBezTo>
                    <a:pt x="17" y="29"/>
                    <a:pt x="23" y="32"/>
                    <a:pt x="22" y="35"/>
                  </a:cubicBezTo>
                  <a:cubicBezTo>
                    <a:pt x="22" y="36"/>
                    <a:pt x="23" y="39"/>
                    <a:pt x="23" y="39"/>
                  </a:cubicBezTo>
                  <a:cubicBezTo>
                    <a:pt x="21" y="41"/>
                    <a:pt x="22" y="42"/>
                    <a:pt x="23" y="44"/>
                  </a:cubicBezTo>
                  <a:cubicBezTo>
                    <a:pt x="24" y="54"/>
                    <a:pt x="19" y="58"/>
                    <a:pt x="14" y="64"/>
                  </a:cubicBezTo>
                  <a:cubicBezTo>
                    <a:pt x="12" y="67"/>
                    <a:pt x="10" y="71"/>
                    <a:pt x="8" y="73"/>
                  </a:cubicBezTo>
                  <a:cubicBezTo>
                    <a:pt x="6" y="75"/>
                    <a:pt x="6" y="81"/>
                    <a:pt x="5" y="83"/>
                  </a:cubicBezTo>
                  <a:cubicBezTo>
                    <a:pt x="4" y="88"/>
                    <a:pt x="0" y="97"/>
                    <a:pt x="3" y="102"/>
                  </a:cubicBezTo>
                  <a:cubicBezTo>
                    <a:pt x="7" y="110"/>
                    <a:pt x="10" y="117"/>
                    <a:pt x="14" y="125"/>
                  </a:cubicBezTo>
                  <a:cubicBezTo>
                    <a:pt x="19" y="135"/>
                    <a:pt x="24" y="144"/>
                    <a:pt x="28" y="154"/>
                  </a:cubicBezTo>
                  <a:cubicBezTo>
                    <a:pt x="31" y="158"/>
                    <a:pt x="32" y="161"/>
                    <a:pt x="36" y="164"/>
                  </a:cubicBezTo>
                  <a:cubicBezTo>
                    <a:pt x="40" y="167"/>
                    <a:pt x="44" y="169"/>
                    <a:pt x="48" y="173"/>
                  </a:cubicBezTo>
                  <a:cubicBezTo>
                    <a:pt x="49" y="174"/>
                    <a:pt x="54" y="176"/>
                    <a:pt x="55" y="178"/>
                  </a:cubicBezTo>
                  <a:cubicBezTo>
                    <a:pt x="56" y="180"/>
                    <a:pt x="56" y="186"/>
                    <a:pt x="56" y="189"/>
                  </a:cubicBezTo>
                  <a:cubicBezTo>
                    <a:pt x="57" y="193"/>
                    <a:pt x="58" y="197"/>
                    <a:pt x="58" y="201"/>
                  </a:cubicBezTo>
                  <a:cubicBezTo>
                    <a:pt x="58" y="206"/>
                    <a:pt x="56" y="211"/>
                    <a:pt x="55" y="215"/>
                  </a:cubicBezTo>
                  <a:cubicBezTo>
                    <a:pt x="54" y="226"/>
                    <a:pt x="52" y="236"/>
                    <a:pt x="50" y="247"/>
                  </a:cubicBezTo>
                  <a:cubicBezTo>
                    <a:pt x="47" y="265"/>
                    <a:pt x="44" y="282"/>
                    <a:pt x="40" y="299"/>
                  </a:cubicBezTo>
                  <a:cubicBezTo>
                    <a:pt x="38" y="313"/>
                    <a:pt x="37" y="328"/>
                    <a:pt x="36" y="342"/>
                  </a:cubicBezTo>
                  <a:cubicBezTo>
                    <a:pt x="34" y="357"/>
                    <a:pt x="33" y="371"/>
                    <a:pt x="31" y="386"/>
                  </a:cubicBezTo>
                  <a:cubicBezTo>
                    <a:pt x="30" y="395"/>
                    <a:pt x="36" y="404"/>
                    <a:pt x="39" y="413"/>
                  </a:cubicBezTo>
                  <a:cubicBezTo>
                    <a:pt x="41" y="416"/>
                    <a:pt x="41" y="420"/>
                    <a:pt x="44" y="422"/>
                  </a:cubicBezTo>
                  <a:cubicBezTo>
                    <a:pt x="51" y="425"/>
                    <a:pt x="57" y="429"/>
                    <a:pt x="63" y="432"/>
                  </a:cubicBezTo>
                  <a:cubicBezTo>
                    <a:pt x="68" y="434"/>
                    <a:pt x="69" y="435"/>
                    <a:pt x="73" y="433"/>
                  </a:cubicBezTo>
                  <a:cubicBezTo>
                    <a:pt x="78" y="431"/>
                    <a:pt x="83" y="428"/>
                    <a:pt x="88" y="425"/>
                  </a:cubicBezTo>
                  <a:cubicBezTo>
                    <a:pt x="83" y="425"/>
                    <a:pt x="79" y="426"/>
                    <a:pt x="75" y="422"/>
                  </a:cubicBezTo>
                  <a:cubicBezTo>
                    <a:pt x="72" y="420"/>
                    <a:pt x="70" y="417"/>
                    <a:pt x="67" y="415"/>
                  </a:cubicBezTo>
                  <a:cubicBezTo>
                    <a:pt x="66" y="414"/>
                    <a:pt x="66" y="410"/>
                    <a:pt x="66" y="409"/>
                  </a:cubicBezTo>
                  <a:cubicBezTo>
                    <a:pt x="65" y="405"/>
                    <a:pt x="62" y="393"/>
                    <a:pt x="65" y="391"/>
                  </a:cubicBezTo>
                  <a:cubicBezTo>
                    <a:pt x="69" y="389"/>
                    <a:pt x="69" y="389"/>
                    <a:pt x="70" y="385"/>
                  </a:cubicBezTo>
                  <a:cubicBezTo>
                    <a:pt x="72" y="382"/>
                    <a:pt x="74" y="379"/>
                    <a:pt x="76" y="377"/>
                  </a:cubicBezTo>
                  <a:cubicBezTo>
                    <a:pt x="78" y="374"/>
                    <a:pt x="78" y="374"/>
                    <a:pt x="79" y="370"/>
                  </a:cubicBezTo>
                  <a:cubicBezTo>
                    <a:pt x="80" y="367"/>
                    <a:pt x="76" y="369"/>
                    <a:pt x="74" y="367"/>
                  </a:cubicBezTo>
                  <a:cubicBezTo>
                    <a:pt x="73" y="365"/>
                    <a:pt x="70" y="362"/>
                    <a:pt x="70" y="359"/>
                  </a:cubicBezTo>
                  <a:cubicBezTo>
                    <a:pt x="72" y="357"/>
                    <a:pt x="72" y="354"/>
                    <a:pt x="76" y="353"/>
                  </a:cubicBezTo>
                  <a:cubicBezTo>
                    <a:pt x="79" y="352"/>
                    <a:pt x="79" y="353"/>
                    <a:pt x="81" y="349"/>
                  </a:cubicBezTo>
                  <a:cubicBezTo>
                    <a:pt x="83" y="345"/>
                    <a:pt x="84" y="342"/>
                    <a:pt x="86" y="338"/>
                  </a:cubicBezTo>
                  <a:cubicBezTo>
                    <a:pt x="86" y="336"/>
                    <a:pt x="83" y="333"/>
                    <a:pt x="83" y="331"/>
                  </a:cubicBezTo>
                  <a:cubicBezTo>
                    <a:pt x="83" y="329"/>
                    <a:pt x="83" y="325"/>
                    <a:pt x="83" y="322"/>
                  </a:cubicBezTo>
                  <a:cubicBezTo>
                    <a:pt x="88" y="325"/>
                    <a:pt x="92" y="327"/>
                    <a:pt x="96" y="323"/>
                  </a:cubicBezTo>
                  <a:cubicBezTo>
                    <a:pt x="97" y="322"/>
                    <a:pt x="97" y="319"/>
                    <a:pt x="97" y="317"/>
                  </a:cubicBezTo>
                  <a:cubicBezTo>
                    <a:pt x="98" y="314"/>
                    <a:pt x="97" y="313"/>
                    <a:pt x="97" y="309"/>
                  </a:cubicBezTo>
                  <a:cubicBezTo>
                    <a:pt x="101" y="310"/>
                    <a:pt x="104" y="311"/>
                    <a:pt x="109" y="309"/>
                  </a:cubicBezTo>
                  <a:cubicBezTo>
                    <a:pt x="113" y="307"/>
                    <a:pt x="118" y="308"/>
                    <a:pt x="121" y="303"/>
                  </a:cubicBezTo>
                  <a:cubicBezTo>
                    <a:pt x="122" y="301"/>
                    <a:pt x="125" y="299"/>
                    <a:pt x="125" y="297"/>
                  </a:cubicBezTo>
                  <a:cubicBezTo>
                    <a:pt x="125" y="294"/>
                    <a:pt x="123" y="290"/>
                    <a:pt x="123" y="288"/>
                  </a:cubicBezTo>
                  <a:cubicBezTo>
                    <a:pt x="122" y="283"/>
                    <a:pt x="114" y="282"/>
                    <a:pt x="115" y="277"/>
                  </a:cubicBezTo>
                  <a:cubicBezTo>
                    <a:pt x="118" y="278"/>
                    <a:pt x="132" y="284"/>
                    <a:pt x="134" y="283"/>
                  </a:cubicBezTo>
                  <a:cubicBezTo>
                    <a:pt x="138" y="276"/>
                    <a:pt x="143" y="270"/>
                    <a:pt x="148" y="263"/>
                  </a:cubicBezTo>
                  <a:cubicBezTo>
                    <a:pt x="153" y="257"/>
                    <a:pt x="158" y="250"/>
                    <a:pt x="163" y="242"/>
                  </a:cubicBezTo>
                  <a:cubicBezTo>
                    <a:pt x="164" y="241"/>
                    <a:pt x="164" y="238"/>
                    <a:pt x="164" y="236"/>
                  </a:cubicBezTo>
                  <a:cubicBezTo>
                    <a:pt x="164" y="234"/>
                    <a:pt x="164" y="224"/>
                    <a:pt x="166" y="223"/>
                  </a:cubicBezTo>
                  <a:cubicBezTo>
                    <a:pt x="171" y="219"/>
                    <a:pt x="178" y="214"/>
                    <a:pt x="184" y="209"/>
                  </a:cubicBezTo>
                  <a:cubicBezTo>
                    <a:pt x="186" y="208"/>
                    <a:pt x="192" y="209"/>
                    <a:pt x="194" y="209"/>
                  </a:cubicBezTo>
                  <a:cubicBezTo>
                    <a:pt x="197" y="209"/>
                    <a:pt x="198" y="205"/>
                    <a:pt x="199" y="202"/>
                  </a:cubicBezTo>
                  <a:cubicBezTo>
                    <a:pt x="203" y="197"/>
                    <a:pt x="209" y="190"/>
                    <a:pt x="209" y="184"/>
                  </a:cubicBezTo>
                  <a:cubicBezTo>
                    <a:pt x="210" y="174"/>
                    <a:pt x="210" y="164"/>
                    <a:pt x="211" y="154"/>
                  </a:cubicBezTo>
                  <a:cubicBezTo>
                    <a:pt x="212" y="150"/>
                    <a:pt x="214" y="148"/>
                    <a:pt x="216" y="144"/>
                  </a:cubicBezTo>
                  <a:cubicBezTo>
                    <a:pt x="221" y="138"/>
                    <a:pt x="225" y="131"/>
                    <a:pt x="229" y="125"/>
                  </a:cubicBezTo>
                  <a:cubicBezTo>
                    <a:pt x="233" y="119"/>
                    <a:pt x="233" y="119"/>
                    <a:pt x="231" y="112"/>
                  </a:cubicBezTo>
                  <a:cubicBezTo>
                    <a:pt x="231" y="109"/>
                    <a:pt x="230" y="106"/>
                    <a:pt x="229" y="1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0" name="Group 342"/>
            <p:cNvGrpSpPr/>
            <p:nvPr/>
          </p:nvGrpSpPr>
          <p:grpSpPr>
            <a:xfrm>
              <a:off x="5661662" y="3386617"/>
              <a:ext cx="1271066" cy="1567404"/>
              <a:chOff x="4072237" y="4036734"/>
              <a:chExt cx="239713" cy="614363"/>
            </a:xfrm>
            <a:solidFill>
              <a:schemeClr val="accent3"/>
            </a:solidFill>
          </p:grpSpPr>
          <p:sp>
            <p:nvSpPr>
              <p:cNvPr id="1048847" name="Freeform 59"/>
              <p:cNvSpPr/>
              <p:nvPr/>
            </p:nvSpPr>
            <p:spPr bwMode="auto">
              <a:xfrm>
                <a:off x="4072237" y="4036734"/>
                <a:ext cx="239713" cy="614363"/>
              </a:xfrm>
              <a:custGeom>
                <a:avLst/>
                <a:gdLst>
                  <a:gd name="T0" fmla="*/ 251 w 341"/>
                  <a:gd name="T1" fmla="*/ 376 h 437"/>
                  <a:gd name="T2" fmla="*/ 262 w 341"/>
                  <a:gd name="T3" fmla="*/ 359 h 437"/>
                  <a:gd name="T4" fmla="*/ 262 w 341"/>
                  <a:gd name="T5" fmla="*/ 341 h 437"/>
                  <a:gd name="T6" fmla="*/ 279 w 341"/>
                  <a:gd name="T7" fmla="*/ 326 h 437"/>
                  <a:gd name="T8" fmla="*/ 284 w 341"/>
                  <a:gd name="T9" fmla="*/ 286 h 437"/>
                  <a:gd name="T10" fmla="*/ 279 w 341"/>
                  <a:gd name="T11" fmla="*/ 264 h 437"/>
                  <a:gd name="T12" fmla="*/ 319 w 341"/>
                  <a:gd name="T13" fmla="*/ 207 h 437"/>
                  <a:gd name="T14" fmla="*/ 337 w 341"/>
                  <a:gd name="T15" fmla="*/ 172 h 437"/>
                  <a:gd name="T16" fmla="*/ 332 w 341"/>
                  <a:gd name="T17" fmla="*/ 161 h 437"/>
                  <a:gd name="T18" fmla="*/ 299 w 341"/>
                  <a:gd name="T19" fmla="*/ 161 h 437"/>
                  <a:gd name="T20" fmla="*/ 289 w 341"/>
                  <a:gd name="T21" fmla="*/ 142 h 437"/>
                  <a:gd name="T22" fmla="*/ 277 w 341"/>
                  <a:gd name="T23" fmla="*/ 123 h 437"/>
                  <a:gd name="T24" fmla="*/ 270 w 341"/>
                  <a:gd name="T25" fmla="*/ 110 h 437"/>
                  <a:gd name="T26" fmla="*/ 264 w 341"/>
                  <a:gd name="T27" fmla="*/ 94 h 437"/>
                  <a:gd name="T28" fmla="*/ 251 w 341"/>
                  <a:gd name="T29" fmla="*/ 62 h 437"/>
                  <a:gd name="T30" fmla="*/ 246 w 341"/>
                  <a:gd name="T31" fmla="*/ 42 h 437"/>
                  <a:gd name="T32" fmla="*/ 233 w 341"/>
                  <a:gd name="T33" fmla="*/ 41 h 437"/>
                  <a:gd name="T34" fmla="*/ 214 w 341"/>
                  <a:gd name="T35" fmla="*/ 39 h 437"/>
                  <a:gd name="T36" fmla="*/ 208 w 341"/>
                  <a:gd name="T37" fmla="*/ 36 h 437"/>
                  <a:gd name="T38" fmla="*/ 200 w 341"/>
                  <a:gd name="T39" fmla="*/ 32 h 437"/>
                  <a:gd name="T40" fmla="*/ 184 w 341"/>
                  <a:gd name="T41" fmla="*/ 37 h 437"/>
                  <a:gd name="T42" fmla="*/ 175 w 341"/>
                  <a:gd name="T43" fmla="*/ 44 h 437"/>
                  <a:gd name="T44" fmla="*/ 159 w 341"/>
                  <a:gd name="T45" fmla="*/ 33 h 437"/>
                  <a:gd name="T46" fmla="*/ 135 w 341"/>
                  <a:gd name="T47" fmla="*/ 22 h 437"/>
                  <a:gd name="T48" fmla="*/ 140 w 341"/>
                  <a:gd name="T49" fmla="*/ 4 h 437"/>
                  <a:gd name="T50" fmla="*/ 121 w 341"/>
                  <a:gd name="T51" fmla="*/ 4 h 437"/>
                  <a:gd name="T52" fmla="*/ 113 w 341"/>
                  <a:gd name="T53" fmla="*/ 6 h 437"/>
                  <a:gd name="T54" fmla="*/ 103 w 341"/>
                  <a:gd name="T55" fmla="*/ 4 h 437"/>
                  <a:gd name="T56" fmla="*/ 75 w 341"/>
                  <a:gd name="T57" fmla="*/ 16 h 437"/>
                  <a:gd name="T58" fmla="*/ 65 w 341"/>
                  <a:gd name="T59" fmla="*/ 15 h 437"/>
                  <a:gd name="T60" fmla="*/ 53 w 341"/>
                  <a:gd name="T61" fmla="*/ 21 h 437"/>
                  <a:gd name="T62" fmla="*/ 37 w 341"/>
                  <a:gd name="T63" fmla="*/ 48 h 437"/>
                  <a:gd name="T64" fmla="*/ 19 w 341"/>
                  <a:gd name="T65" fmla="*/ 66 h 437"/>
                  <a:gd name="T66" fmla="*/ 1 w 341"/>
                  <a:gd name="T67" fmla="*/ 100 h 437"/>
                  <a:gd name="T68" fmla="*/ 6 w 341"/>
                  <a:gd name="T69" fmla="*/ 125 h 437"/>
                  <a:gd name="T70" fmla="*/ 1 w 341"/>
                  <a:gd name="T71" fmla="*/ 142 h 437"/>
                  <a:gd name="T72" fmla="*/ 21 w 341"/>
                  <a:gd name="T73" fmla="*/ 179 h 437"/>
                  <a:gd name="T74" fmla="*/ 43 w 341"/>
                  <a:gd name="T75" fmla="*/ 199 h 437"/>
                  <a:gd name="T76" fmla="*/ 61 w 341"/>
                  <a:gd name="T77" fmla="*/ 198 h 437"/>
                  <a:gd name="T78" fmla="*/ 77 w 341"/>
                  <a:gd name="T79" fmla="*/ 198 h 437"/>
                  <a:gd name="T80" fmla="*/ 107 w 341"/>
                  <a:gd name="T81" fmla="*/ 190 h 437"/>
                  <a:gd name="T82" fmla="*/ 124 w 341"/>
                  <a:gd name="T83" fmla="*/ 201 h 437"/>
                  <a:gd name="T84" fmla="*/ 133 w 341"/>
                  <a:gd name="T85" fmla="*/ 213 h 437"/>
                  <a:gd name="T86" fmla="*/ 132 w 341"/>
                  <a:gd name="T87" fmla="*/ 236 h 437"/>
                  <a:gd name="T88" fmla="*/ 145 w 341"/>
                  <a:gd name="T89" fmla="*/ 256 h 437"/>
                  <a:gd name="T90" fmla="*/ 150 w 341"/>
                  <a:gd name="T91" fmla="*/ 302 h 437"/>
                  <a:gd name="T92" fmla="*/ 145 w 341"/>
                  <a:gd name="T93" fmla="*/ 334 h 437"/>
                  <a:gd name="T94" fmla="*/ 157 w 341"/>
                  <a:gd name="T95" fmla="*/ 366 h 437"/>
                  <a:gd name="T96" fmla="*/ 161 w 341"/>
                  <a:gd name="T97" fmla="*/ 391 h 437"/>
                  <a:gd name="T98" fmla="*/ 173 w 341"/>
                  <a:gd name="T99" fmla="*/ 412 h 437"/>
                  <a:gd name="T100" fmla="*/ 179 w 341"/>
                  <a:gd name="T101" fmla="*/ 431 h 437"/>
                  <a:gd name="T102" fmla="*/ 196 w 341"/>
                  <a:gd name="T103" fmla="*/ 434 h 437"/>
                  <a:gd name="T104" fmla="*/ 225 w 341"/>
                  <a:gd name="T105" fmla="*/ 423 h 437"/>
                  <a:gd name="T106" fmla="*/ 246 w 341"/>
                  <a:gd name="T107" fmla="*/ 395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1" h="437">
                    <a:moveTo>
                      <a:pt x="247" y="385"/>
                    </a:moveTo>
                    <a:cubicBezTo>
                      <a:pt x="248" y="380"/>
                      <a:pt x="247" y="378"/>
                      <a:pt x="251" y="376"/>
                    </a:cubicBezTo>
                    <a:cubicBezTo>
                      <a:pt x="253" y="375"/>
                      <a:pt x="259" y="374"/>
                      <a:pt x="260" y="372"/>
                    </a:cubicBezTo>
                    <a:cubicBezTo>
                      <a:pt x="262" y="369"/>
                      <a:pt x="262" y="362"/>
                      <a:pt x="262" y="359"/>
                    </a:cubicBezTo>
                    <a:cubicBezTo>
                      <a:pt x="262" y="356"/>
                      <a:pt x="259" y="351"/>
                      <a:pt x="258" y="348"/>
                    </a:cubicBezTo>
                    <a:cubicBezTo>
                      <a:pt x="256" y="345"/>
                      <a:pt x="259" y="343"/>
                      <a:pt x="262" y="341"/>
                    </a:cubicBezTo>
                    <a:cubicBezTo>
                      <a:pt x="264" y="338"/>
                      <a:pt x="267" y="334"/>
                      <a:pt x="269" y="331"/>
                    </a:cubicBezTo>
                    <a:cubicBezTo>
                      <a:pt x="271" y="329"/>
                      <a:pt x="276" y="328"/>
                      <a:pt x="279" y="326"/>
                    </a:cubicBezTo>
                    <a:cubicBezTo>
                      <a:pt x="283" y="324"/>
                      <a:pt x="288" y="317"/>
                      <a:pt x="288" y="311"/>
                    </a:cubicBezTo>
                    <a:cubicBezTo>
                      <a:pt x="287" y="303"/>
                      <a:pt x="289" y="293"/>
                      <a:pt x="284" y="286"/>
                    </a:cubicBezTo>
                    <a:cubicBezTo>
                      <a:pt x="281" y="282"/>
                      <a:pt x="281" y="282"/>
                      <a:pt x="281" y="276"/>
                    </a:cubicBezTo>
                    <a:cubicBezTo>
                      <a:pt x="281" y="270"/>
                      <a:pt x="281" y="269"/>
                      <a:pt x="279" y="264"/>
                    </a:cubicBezTo>
                    <a:cubicBezTo>
                      <a:pt x="277" y="261"/>
                      <a:pt x="288" y="246"/>
                      <a:pt x="289" y="243"/>
                    </a:cubicBezTo>
                    <a:cubicBezTo>
                      <a:pt x="297" y="229"/>
                      <a:pt x="309" y="219"/>
                      <a:pt x="319" y="207"/>
                    </a:cubicBezTo>
                    <a:cubicBezTo>
                      <a:pt x="323" y="203"/>
                      <a:pt x="325" y="197"/>
                      <a:pt x="327" y="192"/>
                    </a:cubicBezTo>
                    <a:cubicBezTo>
                      <a:pt x="330" y="186"/>
                      <a:pt x="336" y="179"/>
                      <a:pt x="337" y="172"/>
                    </a:cubicBezTo>
                    <a:cubicBezTo>
                      <a:pt x="337" y="170"/>
                      <a:pt x="341" y="162"/>
                      <a:pt x="339" y="161"/>
                    </a:cubicBezTo>
                    <a:cubicBezTo>
                      <a:pt x="338" y="158"/>
                      <a:pt x="334" y="160"/>
                      <a:pt x="332" y="161"/>
                    </a:cubicBezTo>
                    <a:cubicBezTo>
                      <a:pt x="324" y="163"/>
                      <a:pt x="316" y="165"/>
                      <a:pt x="307" y="167"/>
                    </a:cubicBezTo>
                    <a:cubicBezTo>
                      <a:pt x="305" y="168"/>
                      <a:pt x="302" y="161"/>
                      <a:pt x="299" y="161"/>
                    </a:cubicBezTo>
                    <a:cubicBezTo>
                      <a:pt x="303" y="156"/>
                      <a:pt x="297" y="152"/>
                      <a:pt x="294" y="148"/>
                    </a:cubicBezTo>
                    <a:cubicBezTo>
                      <a:pt x="292" y="146"/>
                      <a:pt x="291" y="144"/>
                      <a:pt x="289" y="142"/>
                    </a:cubicBezTo>
                    <a:cubicBezTo>
                      <a:pt x="288" y="140"/>
                      <a:pt x="283" y="141"/>
                      <a:pt x="283" y="139"/>
                    </a:cubicBezTo>
                    <a:cubicBezTo>
                      <a:pt x="281" y="134"/>
                      <a:pt x="280" y="127"/>
                      <a:pt x="277" y="123"/>
                    </a:cubicBezTo>
                    <a:cubicBezTo>
                      <a:pt x="276" y="121"/>
                      <a:pt x="273" y="119"/>
                      <a:pt x="271" y="117"/>
                    </a:cubicBezTo>
                    <a:cubicBezTo>
                      <a:pt x="270" y="116"/>
                      <a:pt x="270" y="112"/>
                      <a:pt x="270" y="110"/>
                    </a:cubicBezTo>
                    <a:cubicBezTo>
                      <a:pt x="269" y="106"/>
                      <a:pt x="269" y="103"/>
                      <a:pt x="269" y="100"/>
                    </a:cubicBezTo>
                    <a:cubicBezTo>
                      <a:pt x="268" y="98"/>
                      <a:pt x="265" y="96"/>
                      <a:pt x="264" y="94"/>
                    </a:cubicBezTo>
                    <a:cubicBezTo>
                      <a:pt x="261" y="91"/>
                      <a:pt x="262" y="86"/>
                      <a:pt x="260" y="82"/>
                    </a:cubicBezTo>
                    <a:cubicBezTo>
                      <a:pt x="257" y="75"/>
                      <a:pt x="254" y="68"/>
                      <a:pt x="251" y="62"/>
                    </a:cubicBezTo>
                    <a:cubicBezTo>
                      <a:pt x="249" y="58"/>
                      <a:pt x="244" y="52"/>
                      <a:pt x="247" y="49"/>
                    </a:cubicBezTo>
                    <a:cubicBezTo>
                      <a:pt x="246" y="42"/>
                      <a:pt x="246" y="42"/>
                      <a:pt x="246" y="42"/>
                    </a:cubicBezTo>
                    <a:cubicBezTo>
                      <a:pt x="245" y="42"/>
                      <a:pt x="243" y="41"/>
                      <a:pt x="242" y="41"/>
                    </a:cubicBezTo>
                    <a:cubicBezTo>
                      <a:pt x="239" y="39"/>
                      <a:pt x="238" y="39"/>
                      <a:pt x="233" y="41"/>
                    </a:cubicBezTo>
                    <a:cubicBezTo>
                      <a:pt x="230" y="43"/>
                      <a:pt x="229" y="43"/>
                      <a:pt x="225" y="42"/>
                    </a:cubicBezTo>
                    <a:cubicBezTo>
                      <a:pt x="221" y="41"/>
                      <a:pt x="217" y="40"/>
                      <a:pt x="214" y="39"/>
                    </a:cubicBezTo>
                    <a:cubicBezTo>
                      <a:pt x="213" y="38"/>
                      <a:pt x="212" y="41"/>
                      <a:pt x="211" y="39"/>
                    </a:cubicBezTo>
                    <a:cubicBezTo>
                      <a:pt x="210" y="37"/>
                      <a:pt x="210" y="37"/>
                      <a:pt x="208" y="36"/>
                    </a:cubicBezTo>
                    <a:cubicBezTo>
                      <a:pt x="206" y="36"/>
                      <a:pt x="203" y="35"/>
                      <a:pt x="201" y="35"/>
                    </a:cubicBezTo>
                    <a:cubicBezTo>
                      <a:pt x="200" y="35"/>
                      <a:pt x="201" y="32"/>
                      <a:pt x="200" y="32"/>
                    </a:cubicBezTo>
                    <a:cubicBezTo>
                      <a:pt x="194" y="30"/>
                      <a:pt x="192" y="31"/>
                      <a:pt x="187" y="33"/>
                    </a:cubicBezTo>
                    <a:cubicBezTo>
                      <a:pt x="186" y="33"/>
                      <a:pt x="185" y="36"/>
                      <a:pt x="184" y="37"/>
                    </a:cubicBezTo>
                    <a:cubicBezTo>
                      <a:pt x="184" y="39"/>
                      <a:pt x="186" y="41"/>
                      <a:pt x="186" y="42"/>
                    </a:cubicBezTo>
                    <a:cubicBezTo>
                      <a:pt x="182" y="48"/>
                      <a:pt x="180" y="48"/>
                      <a:pt x="175" y="44"/>
                    </a:cubicBezTo>
                    <a:cubicBezTo>
                      <a:pt x="172" y="41"/>
                      <a:pt x="169" y="42"/>
                      <a:pt x="166" y="41"/>
                    </a:cubicBezTo>
                    <a:cubicBezTo>
                      <a:pt x="162" y="39"/>
                      <a:pt x="163" y="34"/>
                      <a:pt x="159" y="33"/>
                    </a:cubicBezTo>
                    <a:cubicBezTo>
                      <a:pt x="154" y="32"/>
                      <a:pt x="149" y="31"/>
                      <a:pt x="143" y="29"/>
                    </a:cubicBezTo>
                    <a:cubicBezTo>
                      <a:pt x="141" y="28"/>
                      <a:pt x="138" y="24"/>
                      <a:pt x="135" y="22"/>
                    </a:cubicBezTo>
                    <a:cubicBezTo>
                      <a:pt x="137" y="20"/>
                      <a:pt x="141" y="16"/>
                      <a:pt x="140" y="14"/>
                    </a:cubicBezTo>
                    <a:cubicBezTo>
                      <a:pt x="138" y="10"/>
                      <a:pt x="138" y="9"/>
                      <a:pt x="140" y="4"/>
                    </a:cubicBezTo>
                    <a:cubicBezTo>
                      <a:pt x="137" y="3"/>
                      <a:pt x="134" y="0"/>
                      <a:pt x="132" y="2"/>
                    </a:cubicBezTo>
                    <a:cubicBezTo>
                      <a:pt x="128" y="4"/>
                      <a:pt x="126" y="4"/>
                      <a:pt x="121" y="4"/>
                    </a:cubicBezTo>
                    <a:cubicBezTo>
                      <a:pt x="120" y="4"/>
                      <a:pt x="119" y="3"/>
                      <a:pt x="117" y="4"/>
                    </a:cubicBezTo>
                    <a:cubicBezTo>
                      <a:pt x="116" y="4"/>
                      <a:pt x="114" y="6"/>
                      <a:pt x="113" y="6"/>
                    </a:cubicBezTo>
                    <a:cubicBezTo>
                      <a:pt x="111" y="6"/>
                      <a:pt x="110" y="4"/>
                      <a:pt x="108" y="4"/>
                    </a:cubicBezTo>
                    <a:cubicBezTo>
                      <a:pt x="106" y="4"/>
                      <a:pt x="104" y="4"/>
                      <a:pt x="103" y="4"/>
                    </a:cubicBezTo>
                    <a:cubicBezTo>
                      <a:pt x="96" y="6"/>
                      <a:pt x="89" y="8"/>
                      <a:pt x="84" y="10"/>
                    </a:cubicBezTo>
                    <a:cubicBezTo>
                      <a:pt x="81" y="12"/>
                      <a:pt x="78" y="14"/>
                      <a:pt x="75" y="16"/>
                    </a:cubicBezTo>
                    <a:cubicBezTo>
                      <a:pt x="74" y="16"/>
                      <a:pt x="71" y="14"/>
                      <a:pt x="71" y="14"/>
                    </a:cubicBezTo>
                    <a:cubicBezTo>
                      <a:pt x="69" y="13"/>
                      <a:pt x="67" y="15"/>
                      <a:pt x="65" y="15"/>
                    </a:cubicBezTo>
                    <a:cubicBezTo>
                      <a:pt x="62" y="16"/>
                      <a:pt x="60" y="10"/>
                      <a:pt x="58" y="11"/>
                    </a:cubicBezTo>
                    <a:cubicBezTo>
                      <a:pt x="55" y="12"/>
                      <a:pt x="54" y="17"/>
                      <a:pt x="53" y="21"/>
                    </a:cubicBezTo>
                    <a:cubicBezTo>
                      <a:pt x="51" y="27"/>
                      <a:pt x="40" y="28"/>
                      <a:pt x="39" y="33"/>
                    </a:cubicBezTo>
                    <a:cubicBezTo>
                      <a:pt x="38" y="39"/>
                      <a:pt x="37" y="43"/>
                      <a:pt x="37" y="48"/>
                    </a:cubicBezTo>
                    <a:cubicBezTo>
                      <a:pt x="36" y="52"/>
                      <a:pt x="35" y="52"/>
                      <a:pt x="32" y="54"/>
                    </a:cubicBezTo>
                    <a:cubicBezTo>
                      <a:pt x="26" y="58"/>
                      <a:pt x="22" y="60"/>
                      <a:pt x="19" y="66"/>
                    </a:cubicBezTo>
                    <a:cubicBezTo>
                      <a:pt x="14" y="76"/>
                      <a:pt x="9" y="85"/>
                      <a:pt x="4" y="94"/>
                    </a:cubicBezTo>
                    <a:cubicBezTo>
                      <a:pt x="4" y="96"/>
                      <a:pt x="1" y="98"/>
                      <a:pt x="1" y="100"/>
                    </a:cubicBezTo>
                    <a:cubicBezTo>
                      <a:pt x="1" y="103"/>
                      <a:pt x="3" y="108"/>
                      <a:pt x="4" y="112"/>
                    </a:cubicBezTo>
                    <a:cubicBezTo>
                      <a:pt x="4" y="116"/>
                      <a:pt x="6" y="121"/>
                      <a:pt x="6" y="125"/>
                    </a:cubicBezTo>
                    <a:cubicBezTo>
                      <a:pt x="7" y="127"/>
                      <a:pt x="4" y="132"/>
                      <a:pt x="4" y="134"/>
                    </a:cubicBezTo>
                    <a:cubicBezTo>
                      <a:pt x="3" y="135"/>
                      <a:pt x="0" y="141"/>
                      <a:pt x="1" y="142"/>
                    </a:cubicBezTo>
                    <a:cubicBezTo>
                      <a:pt x="2" y="145"/>
                      <a:pt x="4" y="148"/>
                      <a:pt x="6" y="151"/>
                    </a:cubicBezTo>
                    <a:cubicBezTo>
                      <a:pt x="11" y="161"/>
                      <a:pt x="16" y="169"/>
                      <a:pt x="21" y="179"/>
                    </a:cubicBezTo>
                    <a:cubicBezTo>
                      <a:pt x="24" y="184"/>
                      <a:pt x="27" y="186"/>
                      <a:pt x="31" y="190"/>
                    </a:cubicBezTo>
                    <a:cubicBezTo>
                      <a:pt x="35" y="193"/>
                      <a:pt x="39" y="196"/>
                      <a:pt x="43" y="199"/>
                    </a:cubicBezTo>
                    <a:cubicBezTo>
                      <a:pt x="44" y="200"/>
                      <a:pt x="47" y="203"/>
                      <a:pt x="49" y="202"/>
                    </a:cubicBezTo>
                    <a:cubicBezTo>
                      <a:pt x="53" y="201"/>
                      <a:pt x="57" y="199"/>
                      <a:pt x="61" y="198"/>
                    </a:cubicBezTo>
                    <a:cubicBezTo>
                      <a:pt x="64" y="196"/>
                      <a:pt x="66" y="198"/>
                      <a:pt x="70" y="198"/>
                    </a:cubicBezTo>
                    <a:cubicBezTo>
                      <a:pt x="73" y="200"/>
                      <a:pt x="74" y="200"/>
                      <a:pt x="77" y="198"/>
                    </a:cubicBezTo>
                    <a:cubicBezTo>
                      <a:pt x="81" y="196"/>
                      <a:pt x="85" y="194"/>
                      <a:pt x="89" y="192"/>
                    </a:cubicBezTo>
                    <a:cubicBezTo>
                      <a:pt x="90" y="192"/>
                      <a:pt x="106" y="189"/>
                      <a:pt x="107" y="190"/>
                    </a:cubicBezTo>
                    <a:cubicBezTo>
                      <a:pt x="110" y="194"/>
                      <a:pt x="112" y="197"/>
                      <a:pt x="115" y="200"/>
                    </a:cubicBezTo>
                    <a:cubicBezTo>
                      <a:pt x="117" y="203"/>
                      <a:pt x="122" y="201"/>
                      <a:pt x="124" y="201"/>
                    </a:cubicBezTo>
                    <a:cubicBezTo>
                      <a:pt x="129" y="200"/>
                      <a:pt x="129" y="201"/>
                      <a:pt x="131" y="205"/>
                    </a:cubicBezTo>
                    <a:cubicBezTo>
                      <a:pt x="134" y="209"/>
                      <a:pt x="134" y="209"/>
                      <a:pt x="133" y="213"/>
                    </a:cubicBezTo>
                    <a:cubicBezTo>
                      <a:pt x="133" y="219"/>
                      <a:pt x="132" y="224"/>
                      <a:pt x="131" y="230"/>
                    </a:cubicBezTo>
                    <a:cubicBezTo>
                      <a:pt x="131" y="232"/>
                      <a:pt x="130" y="234"/>
                      <a:pt x="132" y="236"/>
                    </a:cubicBezTo>
                    <a:cubicBezTo>
                      <a:pt x="134" y="240"/>
                      <a:pt x="137" y="244"/>
                      <a:pt x="140" y="248"/>
                    </a:cubicBezTo>
                    <a:cubicBezTo>
                      <a:pt x="141" y="250"/>
                      <a:pt x="144" y="253"/>
                      <a:pt x="145" y="256"/>
                    </a:cubicBezTo>
                    <a:cubicBezTo>
                      <a:pt x="147" y="264"/>
                      <a:pt x="149" y="272"/>
                      <a:pt x="150" y="281"/>
                    </a:cubicBezTo>
                    <a:cubicBezTo>
                      <a:pt x="152" y="288"/>
                      <a:pt x="155" y="295"/>
                      <a:pt x="150" y="302"/>
                    </a:cubicBezTo>
                    <a:cubicBezTo>
                      <a:pt x="147" y="310"/>
                      <a:pt x="147" y="318"/>
                      <a:pt x="145" y="328"/>
                    </a:cubicBezTo>
                    <a:cubicBezTo>
                      <a:pt x="145" y="330"/>
                      <a:pt x="143" y="333"/>
                      <a:pt x="145" y="334"/>
                    </a:cubicBezTo>
                    <a:cubicBezTo>
                      <a:pt x="147" y="339"/>
                      <a:pt x="149" y="343"/>
                      <a:pt x="150" y="347"/>
                    </a:cubicBezTo>
                    <a:cubicBezTo>
                      <a:pt x="153" y="353"/>
                      <a:pt x="157" y="359"/>
                      <a:pt x="157" y="366"/>
                    </a:cubicBezTo>
                    <a:cubicBezTo>
                      <a:pt x="158" y="371"/>
                      <a:pt x="159" y="376"/>
                      <a:pt x="160" y="382"/>
                    </a:cubicBezTo>
                    <a:cubicBezTo>
                      <a:pt x="160" y="384"/>
                      <a:pt x="160" y="390"/>
                      <a:pt x="161" y="391"/>
                    </a:cubicBezTo>
                    <a:cubicBezTo>
                      <a:pt x="163" y="393"/>
                      <a:pt x="166" y="395"/>
                      <a:pt x="168" y="398"/>
                    </a:cubicBezTo>
                    <a:cubicBezTo>
                      <a:pt x="169" y="403"/>
                      <a:pt x="171" y="408"/>
                      <a:pt x="173" y="412"/>
                    </a:cubicBezTo>
                    <a:cubicBezTo>
                      <a:pt x="173" y="414"/>
                      <a:pt x="176" y="418"/>
                      <a:pt x="176" y="421"/>
                    </a:cubicBezTo>
                    <a:cubicBezTo>
                      <a:pt x="175" y="427"/>
                      <a:pt x="175" y="427"/>
                      <a:pt x="179" y="431"/>
                    </a:cubicBezTo>
                    <a:cubicBezTo>
                      <a:pt x="180" y="432"/>
                      <a:pt x="184" y="437"/>
                      <a:pt x="186" y="437"/>
                    </a:cubicBezTo>
                    <a:cubicBezTo>
                      <a:pt x="189" y="435"/>
                      <a:pt x="193" y="435"/>
                      <a:pt x="196" y="434"/>
                    </a:cubicBezTo>
                    <a:cubicBezTo>
                      <a:pt x="203" y="433"/>
                      <a:pt x="210" y="431"/>
                      <a:pt x="218" y="429"/>
                    </a:cubicBezTo>
                    <a:cubicBezTo>
                      <a:pt x="220" y="429"/>
                      <a:pt x="223" y="424"/>
                      <a:pt x="225" y="423"/>
                    </a:cubicBezTo>
                    <a:cubicBezTo>
                      <a:pt x="228" y="420"/>
                      <a:pt x="231" y="418"/>
                      <a:pt x="233" y="415"/>
                    </a:cubicBezTo>
                    <a:cubicBezTo>
                      <a:pt x="239" y="410"/>
                      <a:pt x="242" y="402"/>
                      <a:pt x="246" y="395"/>
                    </a:cubicBezTo>
                    <a:cubicBezTo>
                      <a:pt x="248" y="393"/>
                      <a:pt x="247" y="387"/>
                      <a:pt x="247" y="3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48" name="Freeform 60"/>
              <p:cNvSpPr/>
              <p:nvPr/>
            </p:nvSpPr>
            <p:spPr bwMode="auto">
              <a:xfrm>
                <a:off x="4283076" y="4452937"/>
                <a:ext cx="25400" cy="117475"/>
              </a:xfrm>
              <a:custGeom>
                <a:avLst/>
                <a:gdLst>
                  <a:gd name="T0" fmla="*/ 2 w 36"/>
                  <a:gd name="T1" fmla="*/ 69 h 84"/>
                  <a:gd name="T2" fmla="*/ 4 w 36"/>
                  <a:gd name="T3" fmla="*/ 80 h 84"/>
                  <a:gd name="T4" fmla="*/ 11 w 36"/>
                  <a:gd name="T5" fmla="*/ 83 h 84"/>
                  <a:gd name="T6" fmla="*/ 18 w 36"/>
                  <a:gd name="T7" fmla="*/ 81 h 84"/>
                  <a:gd name="T8" fmla="*/ 21 w 36"/>
                  <a:gd name="T9" fmla="*/ 72 h 84"/>
                  <a:gd name="T10" fmla="*/ 30 w 36"/>
                  <a:gd name="T11" fmla="*/ 41 h 84"/>
                  <a:gd name="T12" fmla="*/ 32 w 36"/>
                  <a:gd name="T13" fmla="*/ 23 h 84"/>
                  <a:gd name="T14" fmla="*/ 34 w 36"/>
                  <a:gd name="T15" fmla="*/ 25 h 84"/>
                  <a:gd name="T16" fmla="*/ 33 w 36"/>
                  <a:gd name="T17" fmla="*/ 9 h 84"/>
                  <a:gd name="T18" fmla="*/ 33 w 36"/>
                  <a:gd name="T19" fmla="*/ 8 h 84"/>
                  <a:gd name="T20" fmla="*/ 27 w 36"/>
                  <a:gd name="T21" fmla="*/ 6 h 84"/>
                  <a:gd name="T22" fmla="*/ 23 w 36"/>
                  <a:gd name="T23" fmla="*/ 15 h 84"/>
                  <a:gd name="T24" fmla="*/ 16 w 36"/>
                  <a:gd name="T25" fmla="*/ 23 h 84"/>
                  <a:gd name="T26" fmla="*/ 6 w 36"/>
                  <a:gd name="T27" fmla="*/ 27 h 84"/>
                  <a:gd name="T28" fmla="*/ 4 w 36"/>
                  <a:gd name="T29" fmla="*/ 35 h 84"/>
                  <a:gd name="T30" fmla="*/ 6 w 36"/>
                  <a:gd name="T31" fmla="*/ 48 h 84"/>
                  <a:gd name="T32" fmla="*/ 1 w 36"/>
                  <a:gd name="T33" fmla="*/ 58 h 84"/>
                  <a:gd name="T34" fmla="*/ 2 w 36"/>
                  <a:gd name="T35" fmla="*/ 6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84">
                    <a:moveTo>
                      <a:pt x="2" y="69"/>
                    </a:moveTo>
                    <a:cubicBezTo>
                      <a:pt x="2" y="73"/>
                      <a:pt x="3" y="77"/>
                      <a:pt x="4" y="80"/>
                    </a:cubicBezTo>
                    <a:cubicBezTo>
                      <a:pt x="4" y="81"/>
                      <a:pt x="9" y="84"/>
                      <a:pt x="11" y="83"/>
                    </a:cubicBezTo>
                    <a:cubicBezTo>
                      <a:pt x="12" y="83"/>
                      <a:pt x="18" y="81"/>
                      <a:pt x="18" y="81"/>
                    </a:cubicBezTo>
                    <a:cubicBezTo>
                      <a:pt x="19" y="78"/>
                      <a:pt x="20" y="75"/>
                      <a:pt x="21" y="72"/>
                    </a:cubicBezTo>
                    <a:cubicBezTo>
                      <a:pt x="23" y="62"/>
                      <a:pt x="27" y="51"/>
                      <a:pt x="30" y="41"/>
                    </a:cubicBezTo>
                    <a:cubicBezTo>
                      <a:pt x="32" y="33"/>
                      <a:pt x="32" y="30"/>
                      <a:pt x="32" y="23"/>
                    </a:cubicBezTo>
                    <a:cubicBezTo>
                      <a:pt x="32" y="24"/>
                      <a:pt x="33" y="25"/>
                      <a:pt x="34" y="25"/>
                    </a:cubicBezTo>
                    <a:cubicBezTo>
                      <a:pt x="36" y="20"/>
                      <a:pt x="34" y="15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7"/>
                      <a:pt x="28" y="0"/>
                      <a:pt x="27" y="6"/>
                    </a:cubicBezTo>
                    <a:cubicBezTo>
                      <a:pt x="27" y="12"/>
                      <a:pt x="26" y="12"/>
                      <a:pt x="23" y="15"/>
                    </a:cubicBezTo>
                    <a:cubicBezTo>
                      <a:pt x="20" y="18"/>
                      <a:pt x="19" y="21"/>
                      <a:pt x="16" y="23"/>
                    </a:cubicBezTo>
                    <a:cubicBezTo>
                      <a:pt x="13" y="25"/>
                      <a:pt x="10" y="26"/>
                      <a:pt x="6" y="27"/>
                    </a:cubicBezTo>
                    <a:cubicBezTo>
                      <a:pt x="5" y="27"/>
                      <a:pt x="3" y="34"/>
                      <a:pt x="4" y="35"/>
                    </a:cubicBezTo>
                    <a:cubicBezTo>
                      <a:pt x="4" y="39"/>
                      <a:pt x="6" y="44"/>
                      <a:pt x="6" y="48"/>
                    </a:cubicBezTo>
                    <a:cubicBezTo>
                      <a:pt x="6" y="51"/>
                      <a:pt x="2" y="54"/>
                      <a:pt x="1" y="58"/>
                    </a:cubicBezTo>
                    <a:cubicBezTo>
                      <a:pt x="0" y="62"/>
                      <a:pt x="0" y="65"/>
                      <a:pt x="2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oup 341"/>
            <p:cNvGrpSpPr/>
            <p:nvPr/>
          </p:nvGrpSpPr>
          <p:grpSpPr>
            <a:xfrm>
              <a:off x="8087558" y="4259323"/>
              <a:ext cx="1203725" cy="1053035"/>
              <a:chOff x="4895056" y="4445000"/>
              <a:chExt cx="227013" cy="412750"/>
            </a:xfrm>
            <a:solidFill>
              <a:schemeClr val="accent1"/>
            </a:solidFill>
          </p:grpSpPr>
          <p:sp>
            <p:nvSpPr>
              <p:cNvPr id="1048849" name="Freeform 149"/>
              <p:cNvSpPr/>
              <p:nvPr/>
            </p:nvSpPr>
            <p:spPr bwMode="auto">
              <a:xfrm>
                <a:off x="4955381" y="4445000"/>
                <a:ext cx="69850" cy="85725"/>
              </a:xfrm>
              <a:custGeom>
                <a:avLst/>
                <a:gdLst>
                  <a:gd name="T0" fmla="*/ 74 w 98"/>
                  <a:gd name="T1" fmla="*/ 30 h 61"/>
                  <a:gd name="T2" fmla="*/ 71 w 98"/>
                  <a:gd name="T3" fmla="*/ 24 h 61"/>
                  <a:gd name="T4" fmla="*/ 65 w 98"/>
                  <a:gd name="T5" fmla="*/ 20 h 61"/>
                  <a:gd name="T6" fmla="*/ 53 w 98"/>
                  <a:gd name="T7" fmla="*/ 15 h 61"/>
                  <a:gd name="T8" fmla="*/ 37 w 98"/>
                  <a:gd name="T9" fmla="*/ 8 h 61"/>
                  <a:gd name="T10" fmla="*/ 27 w 98"/>
                  <a:gd name="T11" fmla="*/ 11 h 61"/>
                  <a:gd name="T12" fmla="*/ 23 w 98"/>
                  <a:gd name="T13" fmla="*/ 17 h 61"/>
                  <a:gd name="T14" fmla="*/ 18 w 98"/>
                  <a:gd name="T15" fmla="*/ 13 h 61"/>
                  <a:gd name="T16" fmla="*/ 16 w 98"/>
                  <a:gd name="T17" fmla="*/ 5 h 61"/>
                  <a:gd name="T18" fmla="*/ 12 w 98"/>
                  <a:gd name="T19" fmla="*/ 1 h 61"/>
                  <a:gd name="T20" fmla="*/ 0 w 98"/>
                  <a:gd name="T21" fmla="*/ 6 h 61"/>
                  <a:gd name="T22" fmla="*/ 5 w 98"/>
                  <a:gd name="T23" fmla="*/ 7 h 61"/>
                  <a:gd name="T24" fmla="*/ 6 w 98"/>
                  <a:gd name="T25" fmla="*/ 11 h 61"/>
                  <a:gd name="T26" fmla="*/ 15 w 98"/>
                  <a:gd name="T27" fmla="*/ 11 h 61"/>
                  <a:gd name="T28" fmla="*/ 15 w 98"/>
                  <a:gd name="T29" fmla="*/ 13 h 61"/>
                  <a:gd name="T30" fmla="*/ 5 w 98"/>
                  <a:gd name="T31" fmla="*/ 14 h 61"/>
                  <a:gd name="T32" fmla="*/ 10 w 98"/>
                  <a:gd name="T33" fmla="*/ 22 h 61"/>
                  <a:gd name="T34" fmla="*/ 14 w 98"/>
                  <a:gd name="T35" fmla="*/ 17 h 61"/>
                  <a:gd name="T36" fmla="*/ 18 w 98"/>
                  <a:gd name="T37" fmla="*/ 22 h 61"/>
                  <a:gd name="T38" fmla="*/ 30 w 98"/>
                  <a:gd name="T39" fmla="*/ 28 h 61"/>
                  <a:gd name="T40" fmla="*/ 37 w 98"/>
                  <a:gd name="T41" fmla="*/ 31 h 61"/>
                  <a:gd name="T42" fmla="*/ 41 w 98"/>
                  <a:gd name="T43" fmla="*/ 41 h 61"/>
                  <a:gd name="T44" fmla="*/ 35 w 98"/>
                  <a:gd name="T45" fmla="*/ 47 h 61"/>
                  <a:gd name="T46" fmla="*/ 45 w 98"/>
                  <a:gd name="T47" fmla="*/ 47 h 61"/>
                  <a:gd name="T48" fmla="*/ 51 w 98"/>
                  <a:gd name="T49" fmla="*/ 52 h 61"/>
                  <a:gd name="T50" fmla="*/ 61 w 98"/>
                  <a:gd name="T51" fmla="*/ 51 h 61"/>
                  <a:gd name="T52" fmla="*/ 65 w 98"/>
                  <a:gd name="T53" fmla="*/ 45 h 61"/>
                  <a:gd name="T54" fmla="*/ 74 w 98"/>
                  <a:gd name="T55" fmla="*/ 46 h 61"/>
                  <a:gd name="T56" fmla="*/ 83 w 98"/>
                  <a:gd name="T57" fmla="*/ 55 h 61"/>
                  <a:gd name="T58" fmla="*/ 91 w 98"/>
                  <a:gd name="T59" fmla="*/ 58 h 61"/>
                  <a:gd name="T60" fmla="*/ 98 w 98"/>
                  <a:gd name="T61" fmla="*/ 60 h 61"/>
                  <a:gd name="T62" fmla="*/ 95 w 98"/>
                  <a:gd name="T63" fmla="*/ 54 h 61"/>
                  <a:gd name="T64" fmla="*/ 92 w 98"/>
                  <a:gd name="T65" fmla="*/ 51 h 61"/>
                  <a:gd name="T66" fmla="*/ 85 w 98"/>
                  <a:gd name="T67" fmla="*/ 45 h 61"/>
                  <a:gd name="T68" fmla="*/ 81 w 98"/>
                  <a:gd name="T69" fmla="*/ 43 h 61"/>
                  <a:gd name="T70" fmla="*/ 79 w 98"/>
                  <a:gd name="T71" fmla="*/ 38 h 61"/>
                  <a:gd name="T72" fmla="*/ 84 w 98"/>
                  <a:gd name="T73" fmla="*/ 37 h 61"/>
                  <a:gd name="T74" fmla="*/ 74 w 98"/>
                  <a:gd name="T75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61">
                    <a:moveTo>
                      <a:pt x="74" y="30"/>
                    </a:moveTo>
                    <a:cubicBezTo>
                      <a:pt x="72" y="28"/>
                      <a:pt x="74" y="26"/>
                      <a:pt x="71" y="24"/>
                    </a:cubicBezTo>
                    <a:cubicBezTo>
                      <a:pt x="69" y="22"/>
                      <a:pt x="67" y="21"/>
                      <a:pt x="65" y="20"/>
                    </a:cubicBezTo>
                    <a:cubicBezTo>
                      <a:pt x="62" y="17"/>
                      <a:pt x="57" y="16"/>
                      <a:pt x="53" y="15"/>
                    </a:cubicBezTo>
                    <a:cubicBezTo>
                      <a:pt x="48" y="13"/>
                      <a:pt x="42" y="10"/>
                      <a:pt x="37" y="8"/>
                    </a:cubicBezTo>
                    <a:cubicBezTo>
                      <a:pt x="34" y="7"/>
                      <a:pt x="29" y="9"/>
                      <a:pt x="27" y="11"/>
                    </a:cubicBezTo>
                    <a:cubicBezTo>
                      <a:pt x="26" y="13"/>
                      <a:pt x="24" y="18"/>
                      <a:pt x="23" y="17"/>
                    </a:cubicBezTo>
                    <a:cubicBezTo>
                      <a:pt x="21" y="16"/>
                      <a:pt x="19" y="16"/>
                      <a:pt x="18" y="13"/>
                    </a:cubicBezTo>
                    <a:cubicBezTo>
                      <a:pt x="17" y="10"/>
                      <a:pt x="16" y="8"/>
                      <a:pt x="16" y="5"/>
                    </a:cubicBezTo>
                    <a:cubicBezTo>
                      <a:pt x="16" y="1"/>
                      <a:pt x="15" y="2"/>
                      <a:pt x="12" y="1"/>
                    </a:cubicBezTo>
                    <a:cubicBezTo>
                      <a:pt x="7" y="0"/>
                      <a:pt x="3" y="1"/>
                      <a:pt x="0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6" y="7"/>
                      <a:pt x="5" y="10"/>
                      <a:pt x="6" y="11"/>
                    </a:cubicBezTo>
                    <a:cubicBezTo>
                      <a:pt x="9" y="12"/>
                      <a:pt x="12" y="11"/>
                      <a:pt x="15" y="11"/>
                    </a:cubicBezTo>
                    <a:cubicBezTo>
                      <a:pt x="15" y="11"/>
                      <a:pt x="15" y="13"/>
                      <a:pt x="15" y="13"/>
                    </a:cubicBezTo>
                    <a:cubicBezTo>
                      <a:pt x="11" y="12"/>
                      <a:pt x="9" y="13"/>
                      <a:pt x="5" y="14"/>
                    </a:cubicBezTo>
                    <a:cubicBezTo>
                      <a:pt x="7" y="17"/>
                      <a:pt x="9" y="20"/>
                      <a:pt x="10" y="22"/>
                    </a:cubicBezTo>
                    <a:cubicBezTo>
                      <a:pt x="12" y="20"/>
                      <a:pt x="13" y="19"/>
                      <a:pt x="14" y="17"/>
                    </a:cubicBezTo>
                    <a:cubicBezTo>
                      <a:pt x="15" y="21"/>
                      <a:pt x="15" y="21"/>
                      <a:pt x="18" y="22"/>
                    </a:cubicBezTo>
                    <a:cubicBezTo>
                      <a:pt x="22" y="24"/>
                      <a:pt x="26" y="26"/>
                      <a:pt x="30" y="28"/>
                    </a:cubicBezTo>
                    <a:cubicBezTo>
                      <a:pt x="32" y="28"/>
                      <a:pt x="35" y="29"/>
                      <a:pt x="37" y="31"/>
                    </a:cubicBezTo>
                    <a:cubicBezTo>
                      <a:pt x="38" y="34"/>
                      <a:pt x="39" y="38"/>
                      <a:pt x="41" y="41"/>
                    </a:cubicBezTo>
                    <a:cubicBezTo>
                      <a:pt x="36" y="43"/>
                      <a:pt x="35" y="42"/>
                      <a:pt x="35" y="47"/>
                    </a:cubicBezTo>
                    <a:cubicBezTo>
                      <a:pt x="38" y="47"/>
                      <a:pt x="42" y="47"/>
                      <a:pt x="45" y="47"/>
                    </a:cubicBezTo>
                    <a:cubicBezTo>
                      <a:pt x="47" y="47"/>
                      <a:pt x="48" y="52"/>
                      <a:pt x="51" y="52"/>
                    </a:cubicBezTo>
                    <a:cubicBezTo>
                      <a:pt x="55" y="53"/>
                      <a:pt x="58" y="53"/>
                      <a:pt x="61" y="51"/>
                    </a:cubicBezTo>
                    <a:cubicBezTo>
                      <a:pt x="63" y="50"/>
                      <a:pt x="64" y="44"/>
                      <a:pt x="65" y="45"/>
                    </a:cubicBezTo>
                    <a:cubicBezTo>
                      <a:pt x="67" y="45"/>
                      <a:pt x="73" y="45"/>
                      <a:pt x="74" y="46"/>
                    </a:cubicBezTo>
                    <a:cubicBezTo>
                      <a:pt x="78" y="49"/>
                      <a:pt x="80" y="52"/>
                      <a:pt x="83" y="55"/>
                    </a:cubicBezTo>
                    <a:cubicBezTo>
                      <a:pt x="85" y="57"/>
                      <a:pt x="88" y="57"/>
                      <a:pt x="91" y="58"/>
                    </a:cubicBezTo>
                    <a:cubicBezTo>
                      <a:pt x="94" y="58"/>
                      <a:pt x="97" y="61"/>
                      <a:pt x="98" y="60"/>
                    </a:cubicBezTo>
                    <a:cubicBezTo>
                      <a:pt x="97" y="59"/>
                      <a:pt x="93" y="56"/>
                      <a:pt x="95" y="54"/>
                    </a:cubicBezTo>
                    <a:cubicBezTo>
                      <a:pt x="93" y="54"/>
                      <a:pt x="90" y="54"/>
                      <a:pt x="92" y="51"/>
                    </a:cubicBezTo>
                    <a:cubicBezTo>
                      <a:pt x="87" y="51"/>
                      <a:pt x="87" y="50"/>
                      <a:pt x="85" y="45"/>
                    </a:cubicBezTo>
                    <a:cubicBezTo>
                      <a:pt x="85" y="44"/>
                      <a:pt x="83" y="43"/>
                      <a:pt x="81" y="43"/>
                    </a:cubicBezTo>
                    <a:cubicBezTo>
                      <a:pt x="81" y="42"/>
                      <a:pt x="80" y="39"/>
                      <a:pt x="79" y="38"/>
                    </a:cubicBezTo>
                    <a:cubicBezTo>
                      <a:pt x="81" y="38"/>
                      <a:pt x="83" y="38"/>
                      <a:pt x="84" y="37"/>
                    </a:cubicBezTo>
                    <a:cubicBezTo>
                      <a:pt x="85" y="31"/>
                      <a:pt x="76" y="33"/>
                      <a:pt x="7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0" name="Freeform 150"/>
              <p:cNvSpPr/>
              <p:nvPr/>
            </p:nvSpPr>
            <p:spPr bwMode="auto">
              <a:xfrm>
                <a:off x="5083968" y="4851400"/>
                <a:ext cx="3175" cy="6350"/>
              </a:xfrm>
              <a:custGeom>
                <a:avLst/>
                <a:gdLst>
                  <a:gd name="T0" fmla="*/ 0 w 6"/>
                  <a:gd name="T1" fmla="*/ 4 h 4"/>
                  <a:gd name="T2" fmla="*/ 2 w 6"/>
                  <a:gd name="T3" fmla="*/ 0 h 4"/>
                  <a:gd name="T4" fmla="*/ 0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cubicBezTo>
                      <a:pt x="2" y="3"/>
                      <a:pt x="6" y="4"/>
                      <a:pt x="2" y="0"/>
                    </a:cubicBezTo>
                    <a:cubicBezTo>
                      <a:pt x="0" y="0"/>
                      <a:pt x="1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1" name="Freeform 151"/>
              <p:cNvSpPr/>
              <p:nvPr/>
            </p:nvSpPr>
            <p:spPr bwMode="auto">
              <a:xfrm>
                <a:off x="5101431" y="4733925"/>
                <a:ext cx="20638" cy="68263"/>
              </a:xfrm>
              <a:custGeom>
                <a:avLst/>
                <a:gdLst>
                  <a:gd name="T0" fmla="*/ 27 w 31"/>
                  <a:gd name="T1" fmla="*/ 21 h 49"/>
                  <a:gd name="T2" fmla="*/ 18 w 31"/>
                  <a:gd name="T3" fmla="*/ 22 h 49"/>
                  <a:gd name="T4" fmla="*/ 14 w 31"/>
                  <a:gd name="T5" fmla="*/ 14 h 49"/>
                  <a:gd name="T6" fmla="*/ 11 w 31"/>
                  <a:gd name="T7" fmla="*/ 16 h 49"/>
                  <a:gd name="T8" fmla="*/ 10 w 31"/>
                  <a:gd name="T9" fmla="*/ 12 h 49"/>
                  <a:gd name="T10" fmla="*/ 8 w 31"/>
                  <a:gd name="T11" fmla="*/ 9 h 49"/>
                  <a:gd name="T12" fmla="*/ 5 w 31"/>
                  <a:gd name="T13" fmla="*/ 4 h 49"/>
                  <a:gd name="T14" fmla="*/ 0 w 31"/>
                  <a:gd name="T15" fmla="*/ 0 h 49"/>
                  <a:gd name="T16" fmla="*/ 3 w 31"/>
                  <a:gd name="T17" fmla="*/ 7 h 49"/>
                  <a:gd name="T18" fmla="*/ 5 w 31"/>
                  <a:gd name="T19" fmla="*/ 6 h 49"/>
                  <a:gd name="T20" fmla="*/ 10 w 31"/>
                  <a:gd name="T21" fmla="*/ 17 h 49"/>
                  <a:gd name="T22" fmla="*/ 10 w 31"/>
                  <a:gd name="T23" fmla="*/ 25 h 49"/>
                  <a:gd name="T24" fmla="*/ 6 w 31"/>
                  <a:gd name="T25" fmla="*/ 33 h 49"/>
                  <a:gd name="T26" fmla="*/ 9 w 31"/>
                  <a:gd name="T27" fmla="*/ 36 h 49"/>
                  <a:gd name="T28" fmla="*/ 13 w 31"/>
                  <a:gd name="T29" fmla="*/ 38 h 49"/>
                  <a:gd name="T30" fmla="*/ 10 w 31"/>
                  <a:gd name="T31" fmla="*/ 46 h 49"/>
                  <a:gd name="T32" fmla="*/ 17 w 31"/>
                  <a:gd name="T33" fmla="*/ 45 h 49"/>
                  <a:gd name="T34" fmla="*/ 22 w 31"/>
                  <a:gd name="T35" fmla="*/ 33 h 49"/>
                  <a:gd name="T36" fmla="*/ 26 w 31"/>
                  <a:gd name="T37" fmla="*/ 31 h 49"/>
                  <a:gd name="T38" fmla="*/ 26 w 31"/>
                  <a:gd name="T39" fmla="*/ 29 h 49"/>
                  <a:gd name="T40" fmla="*/ 27 w 31"/>
                  <a:gd name="T41" fmla="*/ 2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49">
                    <a:moveTo>
                      <a:pt x="27" y="21"/>
                    </a:moveTo>
                    <a:cubicBezTo>
                      <a:pt x="23" y="23"/>
                      <a:pt x="22" y="23"/>
                      <a:pt x="18" y="22"/>
                    </a:cubicBezTo>
                    <a:cubicBezTo>
                      <a:pt x="15" y="21"/>
                      <a:pt x="17" y="16"/>
                      <a:pt x="14" y="14"/>
                    </a:cubicBezTo>
                    <a:cubicBezTo>
                      <a:pt x="14" y="17"/>
                      <a:pt x="12" y="20"/>
                      <a:pt x="11" y="16"/>
                    </a:cubicBezTo>
                    <a:cubicBezTo>
                      <a:pt x="10" y="15"/>
                      <a:pt x="11" y="13"/>
                      <a:pt x="10" y="12"/>
                    </a:cubicBezTo>
                    <a:cubicBezTo>
                      <a:pt x="10" y="11"/>
                      <a:pt x="9" y="10"/>
                      <a:pt x="8" y="9"/>
                    </a:cubicBezTo>
                    <a:cubicBezTo>
                      <a:pt x="7" y="5"/>
                      <a:pt x="10" y="6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ubicBezTo>
                      <a:pt x="1" y="2"/>
                      <a:pt x="2" y="5"/>
                      <a:pt x="3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6" y="8"/>
                      <a:pt x="8" y="18"/>
                      <a:pt x="10" y="17"/>
                    </a:cubicBezTo>
                    <a:cubicBezTo>
                      <a:pt x="10" y="20"/>
                      <a:pt x="12" y="23"/>
                      <a:pt x="10" y="25"/>
                    </a:cubicBezTo>
                    <a:cubicBezTo>
                      <a:pt x="9" y="29"/>
                      <a:pt x="8" y="30"/>
                      <a:pt x="6" y="33"/>
                    </a:cubicBezTo>
                    <a:cubicBezTo>
                      <a:pt x="7" y="33"/>
                      <a:pt x="8" y="35"/>
                      <a:pt x="9" y="36"/>
                    </a:cubicBezTo>
                    <a:cubicBezTo>
                      <a:pt x="10" y="36"/>
                      <a:pt x="13" y="36"/>
                      <a:pt x="13" y="38"/>
                    </a:cubicBezTo>
                    <a:cubicBezTo>
                      <a:pt x="15" y="40"/>
                      <a:pt x="11" y="44"/>
                      <a:pt x="10" y="46"/>
                    </a:cubicBezTo>
                    <a:cubicBezTo>
                      <a:pt x="12" y="47"/>
                      <a:pt x="15" y="49"/>
                      <a:pt x="17" y="45"/>
                    </a:cubicBezTo>
                    <a:cubicBezTo>
                      <a:pt x="19" y="42"/>
                      <a:pt x="22" y="37"/>
                      <a:pt x="22" y="33"/>
                    </a:cubicBezTo>
                    <a:cubicBezTo>
                      <a:pt x="21" y="31"/>
                      <a:pt x="24" y="31"/>
                      <a:pt x="26" y="31"/>
                    </a:cubicBezTo>
                    <a:cubicBezTo>
                      <a:pt x="27" y="32"/>
                      <a:pt x="26" y="30"/>
                      <a:pt x="26" y="29"/>
                    </a:cubicBezTo>
                    <a:cubicBezTo>
                      <a:pt x="28" y="27"/>
                      <a:pt x="31" y="21"/>
                      <a:pt x="27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2" name="Freeform 152"/>
              <p:cNvSpPr/>
              <p:nvPr/>
            </p:nvSpPr>
            <p:spPr bwMode="auto">
              <a:xfrm>
                <a:off x="5077618" y="4791075"/>
                <a:ext cx="28575" cy="63500"/>
              </a:xfrm>
              <a:custGeom>
                <a:avLst/>
                <a:gdLst>
                  <a:gd name="T0" fmla="*/ 41 w 41"/>
                  <a:gd name="T1" fmla="*/ 9 h 45"/>
                  <a:gd name="T2" fmla="*/ 40 w 41"/>
                  <a:gd name="T3" fmla="*/ 3 h 45"/>
                  <a:gd name="T4" fmla="*/ 36 w 41"/>
                  <a:gd name="T5" fmla="*/ 5 h 45"/>
                  <a:gd name="T6" fmla="*/ 34 w 41"/>
                  <a:gd name="T7" fmla="*/ 0 h 45"/>
                  <a:gd name="T8" fmla="*/ 31 w 41"/>
                  <a:gd name="T9" fmla="*/ 4 h 45"/>
                  <a:gd name="T10" fmla="*/ 27 w 41"/>
                  <a:gd name="T11" fmla="*/ 8 h 45"/>
                  <a:gd name="T12" fmla="*/ 25 w 41"/>
                  <a:gd name="T13" fmla="*/ 13 h 45"/>
                  <a:gd name="T14" fmla="*/ 21 w 41"/>
                  <a:gd name="T15" fmla="*/ 18 h 45"/>
                  <a:gd name="T16" fmla="*/ 17 w 41"/>
                  <a:gd name="T17" fmla="*/ 22 h 45"/>
                  <a:gd name="T18" fmla="*/ 11 w 41"/>
                  <a:gd name="T19" fmla="*/ 24 h 45"/>
                  <a:gd name="T20" fmla="*/ 3 w 41"/>
                  <a:gd name="T21" fmla="*/ 36 h 45"/>
                  <a:gd name="T22" fmla="*/ 10 w 41"/>
                  <a:gd name="T23" fmla="*/ 41 h 45"/>
                  <a:gd name="T24" fmla="*/ 19 w 41"/>
                  <a:gd name="T25" fmla="*/ 42 h 45"/>
                  <a:gd name="T26" fmla="*/ 25 w 41"/>
                  <a:gd name="T27" fmla="*/ 30 h 45"/>
                  <a:gd name="T28" fmla="*/ 33 w 41"/>
                  <a:gd name="T29" fmla="*/ 22 h 45"/>
                  <a:gd name="T30" fmla="*/ 35 w 41"/>
                  <a:gd name="T31" fmla="*/ 24 h 45"/>
                  <a:gd name="T32" fmla="*/ 35 w 41"/>
                  <a:gd name="T33" fmla="*/ 17 h 45"/>
                  <a:gd name="T34" fmla="*/ 41 w 41"/>
                  <a:gd name="T35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5">
                    <a:moveTo>
                      <a:pt x="41" y="9"/>
                    </a:moveTo>
                    <a:cubicBezTo>
                      <a:pt x="41" y="7"/>
                      <a:pt x="40" y="5"/>
                      <a:pt x="40" y="3"/>
                    </a:cubicBezTo>
                    <a:cubicBezTo>
                      <a:pt x="38" y="3"/>
                      <a:pt x="37" y="5"/>
                      <a:pt x="36" y="5"/>
                    </a:cubicBezTo>
                    <a:cubicBezTo>
                      <a:pt x="36" y="3"/>
                      <a:pt x="35" y="1"/>
                      <a:pt x="34" y="0"/>
                    </a:cubicBezTo>
                    <a:cubicBezTo>
                      <a:pt x="32" y="1"/>
                      <a:pt x="31" y="1"/>
                      <a:pt x="31" y="4"/>
                    </a:cubicBezTo>
                    <a:cubicBezTo>
                      <a:pt x="30" y="7"/>
                      <a:pt x="29" y="5"/>
                      <a:pt x="27" y="8"/>
                    </a:cubicBezTo>
                    <a:cubicBezTo>
                      <a:pt x="26" y="9"/>
                      <a:pt x="27" y="12"/>
                      <a:pt x="25" y="13"/>
                    </a:cubicBezTo>
                    <a:cubicBezTo>
                      <a:pt x="24" y="15"/>
                      <a:pt x="22" y="17"/>
                      <a:pt x="21" y="18"/>
                    </a:cubicBezTo>
                    <a:cubicBezTo>
                      <a:pt x="20" y="20"/>
                      <a:pt x="18" y="21"/>
                      <a:pt x="17" y="22"/>
                    </a:cubicBezTo>
                    <a:cubicBezTo>
                      <a:pt x="15" y="22"/>
                      <a:pt x="12" y="23"/>
                      <a:pt x="11" y="24"/>
                    </a:cubicBezTo>
                    <a:cubicBezTo>
                      <a:pt x="9" y="28"/>
                      <a:pt x="6" y="32"/>
                      <a:pt x="3" y="36"/>
                    </a:cubicBezTo>
                    <a:cubicBezTo>
                      <a:pt x="0" y="41"/>
                      <a:pt x="9" y="39"/>
                      <a:pt x="10" y="41"/>
                    </a:cubicBezTo>
                    <a:cubicBezTo>
                      <a:pt x="11" y="43"/>
                      <a:pt x="17" y="45"/>
                      <a:pt x="19" y="42"/>
                    </a:cubicBezTo>
                    <a:cubicBezTo>
                      <a:pt x="21" y="38"/>
                      <a:pt x="25" y="34"/>
                      <a:pt x="25" y="30"/>
                    </a:cubicBezTo>
                    <a:cubicBezTo>
                      <a:pt x="27" y="25"/>
                      <a:pt x="29" y="24"/>
                      <a:pt x="33" y="22"/>
                    </a:cubicBezTo>
                    <a:cubicBezTo>
                      <a:pt x="33" y="22"/>
                      <a:pt x="34" y="24"/>
                      <a:pt x="35" y="24"/>
                    </a:cubicBezTo>
                    <a:cubicBezTo>
                      <a:pt x="33" y="20"/>
                      <a:pt x="33" y="20"/>
                      <a:pt x="35" y="17"/>
                    </a:cubicBezTo>
                    <a:cubicBezTo>
                      <a:pt x="37" y="14"/>
                      <a:pt x="40" y="11"/>
                      <a:pt x="4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3" name="Freeform 153"/>
              <p:cNvSpPr/>
              <p:nvPr/>
            </p:nvSpPr>
            <p:spPr bwMode="auto">
              <a:xfrm>
                <a:off x="5015706" y="4471987"/>
                <a:ext cx="15875" cy="22225"/>
              </a:xfrm>
              <a:custGeom>
                <a:avLst/>
                <a:gdLst>
                  <a:gd name="T0" fmla="*/ 6 w 22"/>
                  <a:gd name="T1" fmla="*/ 10 h 16"/>
                  <a:gd name="T2" fmla="*/ 0 w 22"/>
                  <a:gd name="T3" fmla="*/ 11 h 16"/>
                  <a:gd name="T4" fmla="*/ 11 w 22"/>
                  <a:gd name="T5" fmla="*/ 15 h 16"/>
                  <a:gd name="T6" fmla="*/ 16 w 22"/>
                  <a:gd name="T7" fmla="*/ 11 h 16"/>
                  <a:gd name="T8" fmla="*/ 18 w 22"/>
                  <a:gd name="T9" fmla="*/ 8 h 16"/>
                  <a:gd name="T10" fmla="*/ 18 w 22"/>
                  <a:gd name="T11" fmla="*/ 2 h 16"/>
                  <a:gd name="T12" fmla="*/ 16 w 22"/>
                  <a:gd name="T13" fmla="*/ 7 h 16"/>
                  <a:gd name="T14" fmla="*/ 9 w 22"/>
                  <a:gd name="T15" fmla="*/ 8 h 16"/>
                  <a:gd name="T16" fmla="*/ 6 w 22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6">
                    <a:moveTo>
                      <a:pt x="6" y="10"/>
                    </a:moveTo>
                    <a:cubicBezTo>
                      <a:pt x="4" y="11"/>
                      <a:pt x="2" y="10"/>
                      <a:pt x="0" y="11"/>
                    </a:cubicBezTo>
                    <a:cubicBezTo>
                      <a:pt x="2" y="14"/>
                      <a:pt x="8" y="16"/>
                      <a:pt x="11" y="15"/>
                    </a:cubicBezTo>
                    <a:cubicBezTo>
                      <a:pt x="13" y="14"/>
                      <a:pt x="16" y="14"/>
                      <a:pt x="16" y="11"/>
                    </a:cubicBezTo>
                    <a:cubicBezTo>
                      <a:pt x="17" y="10"/>
                      <a:pt x="22" y="11"/>
                      <a:pt x="18" y="8"/>
                    </a:cubicBezTo>
                    <a:cubicBezTo>
                      <a:pt x="22" y="7"/>
                      <a:pt x="21" y="4"/>
                      <a:pt x="18" y="2"/>
                    </a:cubicBezTo>
                    <a:cubicBezTo>
                      <a:pt x="16" y="0"/>
                      <a:pt x="16" y="6"/>
                      <a:pt x="16" y="7"/>
                    </a:cubicBezTo>
                    <a:cubicBezTo>
                      <a:pt x="16" y="7"/>
                      <a:pt x="8" y="14"/>
                      <a:pt x="9" y="8"/>
                    </a:cubicBezTo>
                    <a:cubicBezTo>
                      <a:pt x="9" y="8"/>
                      <a:pt x="8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4" name="Freeform 154"/>
              <p:cNvSpPr/>
              <p:nvPr/>
            </p:nvSpPr>
            <p:spPr bwMode="auto">
              <a:xfrm>
                <a:off x="5025231" y="4462462"/>
                <a:ext cx="7938" cy="20638"/>
              </a:xfrm>
              <a:custGeom>
                <a:avLst/>
                <a:gdLst>
                  <a:gd name="T0" fmla="*/ 10 w 13"/>
                  <a:gd name="T1" fmla="*/ 8 h 14"/>
                  <a:gd name="T2" fmla="*/ 9 w 13"/>
                  <a:gd name="T3" fmla="*/ 6 h 14"/>
                  <a:gd name="T4" fmla="*/ 1 w 13"/>
                  <a:gd name="T5" fmla="*/ 0 h 14"/>
                  <a:gd name="T6" fmla="*/ 10 w 13"/>
                  <a:gd name="T7" fmla="*/ 11 h 14"/>
                  <a:gd name="T8" fmla="*/ 11 w 13"/>
                  <a:gd name="T9" fmla="*/ 14 h 14"/>
                  <a:gd name="T10" fmla="*/ 11 w 13"/>
                  <a:gd name="T11" fmla="*/ 8 h 14"/>
                  <a:gd name="T12" fmla="*/ 10 w 1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4">
                    <a:moveTo>
                      <a:pt x="10" y="8"/>
                    </a:moveTo>
                    <a:cubicBezTo>
                      <a:pt x="10" y="7"/>
                      <a:pt x="9" y="6"/>
                      <a:pt x="9" y="6"/>
                    </a:cubicBezTo>
                    <a:cubicBezTo>
                      <a:pt x="6" y="4"/>
                      <a:pt x="3" y="2"/>
                      <a:pt x="1" y="0"/>
                    </a:cubicBezTo>
                    <a:cubicBezTo>
                      <a:pt x="0" y="4"/>
                      <a:pt x="11" y="5"/>
                      <a:pt x="10" y="11"/>
                    </a:cubicBezTo>
                    <a:cubicBezTo>
                      <a:pt x="10" y="12"/>
                      <a:pt x="11" y="13"/>
                      <a:pt x="11" y="14"/>
                    </a:cubicBezTo>
                    <a:cubicBezTo>
                      <a:pt x="13" y="11"/>
                      <a:pt x="13" y="11"/>
                      <a:pt x="11" y="8"/>
                    </a:cubicBezTo>
                    <a:cubicBezTo>
                      <a:pt x="11" y="8"/>
                      <a:pt x="10" y="9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5" name="Freeform 155"/>
              <p:cNvSpPr/>
              <p:nvPr/>
            </p:nvSpPr>
            <p:spPr bwMode="auto">
              <a:xfrm>
                <a:off x="5037931" y="4486275"/>
                <a:ext cx="4763" cy="14288"/>
              </a:xfrm>
              <a:custGeom>
                <a:avLst/>
                <a:gdLst>
                  <a:gd name="T0" fmla="*/ 3 w 7"/>
                  <a:gd name="T1" fmla="*/ 3 h 10"/>
                  <a:gd name="T2" fmla="*/ 0 w 7"/>
                  <a:gd name="T3" fmla="*/ 0 h 10"/>
                  <a:gd name="T4" fmla="*/ 1 w 7"/>
                  <a:gd name="T5" fmla="*/ 4 h 10"/>
                  <a:gd name="T6" fmla="*/ 2 w 7"/>
                  <a:gd name="T7" fmla="*/ 6 h 10"/>
                  <a:gd name="T8" fmla="*/ 6 w 7"/>
                  <a:gd name="T9" fmla="*/ 6 h 10"/>
                  <a:gd name="T10" fmla="*/ 3 w 7"/>
                  <a:gd name="T1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3" y="3"/>
                    </a:moveTo>
                    <a:cubicBezTo>
                      <a:pt x="2" y="2"/>
                      <a:pt x="2" y="0"/>
                      <a:pt x="0" y="0"/>
                    </a:cubicBezTo>
                    <a:cubicBezTo>
                      <a:pt x="0" y="1"/>
                      <a:pt x="0" y="2"/>
                      <a:pt x="1" y="4"/>
                    </a:cubicBezTo>
                    <a:cubicBezTo>
                      <a:pt x="2" y="4"/>
                      <a:pt x="1" y="6"/>
                      <a:pt x="2" y="6"/>
                    </a:cubicBezTo>
                    <a:cubicBezTo>
                      <a:pt x="3" y="8"/>
                      <a:pt x="7" y="10"/>
                      <a:pt x="6" y="6"/>
                    </a:cubicBezTo>
                    <a:cubicBezTo>
                      <a:pt x="6" y="5"/>
                      <a:pt x="4" y="4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6" name="Freeform 156"/>
              <p:cNvSpPr/>
              <p:nvPr/>
            </p:nvSpPr>
            <p:spPr bwMode="auto">
              <a:xfrm>
                <a:off x="4895056" y="4530725"/>
                <a:ext cx="139700" cy="244475"/>
              </a:xfrm>
              <a:custGeom>
                <a:avLst/>
                <a:gdLst>
                  <a:gd name="T0" fmla="*/ 185 w 199"/>
                  <a:gd name="T1" fmla="*/ 149 h 175"/>
                  <a:gd name="T2" fmla="*/ 194 w 199"/>
                  <a:gd name="T3" fmla="*/ 132 h 175"/>
                  <a:gd name="T4" fmla="*/ 199 w 199"/>
                  <a:gd name="T5" fmla="*/ 109 h 175"/>
                  <a:gd name="T6" fmla="*/ 196 w 199"/>
                  <a:gd name="T7" fmla="*/ 86 h 175"/>
                  <a:gd name="T8" fmla="*/ 187 w 199"/>
                  <a:gd name="T9" fmla="*/ 77 h 175"/>
                  <a:gd name="T10" fmla="*/ 183 w 199"/>
                  <a:gd name="T11" fmla="*/ 69 h 175"/>
                  <a:gd name="T12" fmla="*/ 180 w 199"/>
                  <a:gd name="T13" fmla="*/ 70 h 175"/>
                  <a:gd name="T14" fmla="*/ 178 w 199"/>
                  <a:gd name="T15" fmla="*/ 63 h 175"/>
                  <a:gd name="T16" fmla="*/ 173 w 199"/>
                  <a:gd name="T17" fmla="*/ 55 h 175"/>
                  <a:gd name="T18" fmla="*/ 163 w 199"/>
                  <a:gd name="T19" fmla="*/ 49 h 175"/>
                  <a:gd name="T20" fmla="*/ 162 w 199"/>
                  <a:gd name="T21" fmla="*/ 37 h 175"/>
                  <a:gd name="T22" fmla="*/ 158 w 199"/>
                  <a:gd name="T23" fmla="*/ 26 h 175"/>
                  <a:gd name="T24" fmla="*/ 152 w 199"/>
                  <a:gd name="T25" fmla="*/ 22 h 175"/>
                  <a:gd name="T26" fmla="*/ 145 w 199"/>
                  <a:gd name="T27" fmla="*/ 0 h 175"/>
                  <a:gd name="T28" fmla="*/ 140 w 199"/>
                  <a:gd name="T29" fmla="*/ 11 h 175"/>
                  <a:gd name="T30" fmla="*/ 140 w 199"/>
                  <a:gd name="T31" fmla="*/ 23 h 175"/>
                  <a:gd name="T32" fmla="*/ 131 w 199"/>
                  <a:gd name="T33" fmla="*/ 41 h 175"/>
                  <a:gd name="T34" fmla="*/ 125 w 199"/>
                  <a:gd name="T35" fmla="*/ 35 h 175"/>
                  <a:gd name="T36" fmla="*/ 113 w 199"/>
                  <a:gd name="T37" fmla="*/ 27 h 175"/>
                  <a:gd name="T38" fmla="*/ 112 w 199"/>
                  <a:gd name="T39" fmla="*/ 18 h 175"/>
                  <a:gd name="T40" fmla="*/ 117 w 199"/>
                  <a:gd name="T41" fmla="*/ 9 h 175"/>
                  <a:gd name="T42" fmla="*/ 107 w 199"/>
                  <a:gd name="T43" fmla="*/ 5 h 175"/>
                  <a:gd name="T44" fmla="*/ 95 w 199"/>
                  <a:gd name="T45" fmla="*/ 3 h 175"/>
                  <a:gd name="T46" fmla="*/ 96 w 199"/>
                  <a:gd name="T47" fmla="*/ 9 h 175"/>
                  <a:gd name="T48" fmla="*/ 84 w 199"/>
                  <a:gd name="T49" fmla="*/ 11 h 175"/>
                  <a:gd name="T50" fmla="*/ 80 w 199"/>
                  <a:gd name="T51" fmla="*/ 24 h 175"/>
                  <a:gd name="T52" fmla="*/ 68 w 199"/>
                  <a:gd name="T53" fmla="*/ 18 h 175"/>
                  <a:gd name="T54" fmla="*/ 61 w 199"/>
                  <a:gd name="T55" fmla="*/ 23 h 175"/>
                  <a:gd name="T56" fmla="*/ 43 w 199"/>
                  <a:gd name="T57" fmla="*/ 43 h 175"/>
                  <a:gd name="T58" fmla="*/ 38 w 199"/>
                  <a:gd name="T59" fmla="*/ 52 h 175"/>
                  <a:gd name="T60" fmla="*/ 22 w 199"/>
                  <a:gd name="T61" fmla="*/ 56 h 175"/>
                  <a:gd name="T62" fmla="*/ 13 w 199"/>
                  <a:gd name="T63" fmla="*/ 61 h 175"/>
                  <a:gd name="T64" fmla="*/ 6 w 199"/>
                  <a:gd name="T65" fmla="*/ 70 h 175"/>
                  <a:gd name="T66" fmla="*/ 4 w 199"/>
                  <a:gd name="T67" fmla="*/ 65 h 175"/>
                  <a:gd name="T68" fmla="*/ 2 w 199"/>
                  <a:gd name="T69" fmla="*/ 85 h 175"/>
                  <a:gd name="T70" fmla="*/ 2 w 199"/>
                  <a:gd name="T71" fmla="*/ 94 h 175"/>
                  <a:gd name="T72" fmla="*/ 4 w 199"/>
                  <a:gd name="T73" fmla="*/ 102 h 175"/>
                  <a:gd name="T74" fmla="*/ 11 w 199"/>
                  <a:gd name="T75" fmla="*/ 124 h 175"/>
                  <a:gd name="T76" fmla="*/ 12 w 199"/>
                  <a:gd name="T77" fmla="*/ 137 h 175"/>
                  <a:gd name="T78" fmla="*/ 9 w 199"/>
                  <a:gd name="T79" fmla="*/ 144 h 175"/>
                  <a:gd name="T80" fmla="*/ 17 w 199"/>
                  <a:gd name="T81" fmla="*/ 149 h 175"/>
                  <a:gd name="T82" fmla="*/ 26 w 199"/>
                  <a:gd name="T83" fmla="*/ 148 h 175"/>
                  <a:gd name="T84" fmla="*/ 34 w 199"/>
                  <a:gd name="T85" fmla="*/ 143 h 175"/>
                  <a:gd name="T86" fmla="*/ 44 w 199"/>
                  <a:gd name="T87" fmla="*/ 142 h 175"/>
                  <a:gd name="T88" fmla="*/ 51 w 199"/>
                  <a:gd name="T89" fmla="*/ 141 h 175"/>
                  <a:gd name="T90" fmla="*/ 53 w 199"/>
                  <a:gd name="T91" fmla="*/ 137 h 175"/>
                  <a:gd name="T92" fmla="*/ 62 w 199"/>
                  <a:gd name="T93" fmla="*/ 132 h 175"/>
                  <a:gd name="T94" fmla="*/ 70 w 199"/>
                  <a:gd name="T95" fmla="*/ 131 h 175"/>
                  <a:gd name="T96" fmla="*/ 78 w 199"/>
                  <a:gd name="T97" fmla="*/ 126 h 175"/>
                  <a:gd name="T98" fmla="*/ 99 w 199"/>
                  <a:gd name="T99" fmla="*/ 131 h 175"/>
                  <a:gd name="T100" fmla="*/ 106 w 199"/>
                  <a:gd name="T101" fmla="*/ 139 h 175"/>
                  <a:gd name="T102" fmla="*/ 112 w 199"/>
                  <a:gd name="T103" fmla="*/ 147 h 175"/>
                  <a:gd name="T104" fmla="*/ 122 w 199"/>
                  <a:gd name="T105" fmla="*/ 133 h 175"/>
                  <a:gd name="T106" fmla="*/ 117 w 199"/>
                  <a:gd name="T107" fmla="*/ 149 h 175"/>
                  <a:gd name="T108" fmla="*/ 124 w 199"/>
                  <a:gd name="T109" fmla="*/ 142 h 175"/>
                  <a:gd name="T110" fmla="*/ 126 w 199"/>
                  <a:gd name="T111" fmla="*/ 153 h 175"/>
                  <a:gd name="T112" fmla="*/ 131 w 199"/>
                  <a:gd name="T113" fmla="*/ 161 h 175"/>
                  <a:gd name="T114" fmla="*/ 145 w 199"/>
                  <a:gd name="T115" fmla="*/ 172 h 175"/>
                  <a:gd name="T116" fmla="*/ 154 w 199"/>
                  <a:gd name="T117" fmla="*/ 171 h 175"/>
                  <a:gd name="T118" fmla="*/ 161 w 199"/>
                  <a:gd name="T119" fmla="*/ 173 h 175"/>
                  <a:gd name="T120" fmla="*/ 168 w 199"/>
                  <a:gd name="T121" fmla="*/ 172 h 175"/>
                  <a:gd name="T122" fmla="*/ 177 w 199"/>
                  <a:gd name="T123" fmla="*/ 168 h 175"/>
                  <a:gd name="T124" fmla="*/ 185 w 199"/>
                  <a:gd name="T125" fmla="*/ 14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9" h="175">
                    <a:moveTo>
                      <a:pt x="185" y="149"/>
                    </a:moveTo>
                    <a:cubicBezTo>
                      <a:pt x="186" y="143"/>
                      <a:pt x="192" y="139"/>
                      <a:pt x="194" y="132"/>
                    </a:cubicBezTo>
                    <a:cubicBezTo>
                      <a:pt x="195" y="125"/>
                      <a:pt x="199" y="116"/>
                      <a:pt x="199" y="109"/>
                    </a:cubicBezTo>
                    <a:cubicBezTo>
                      <a:pt x="199" y="101"/>
                      <a:pt x="197" y="93"/>
                      <a:pt x="196" y="86"/>
                    </a:cubicBezTo>
                    <a:cubicBezTo>
                      <a:pt x="193" y="83"/>
                      <a:pt x="189" y="80"/>
                      <a:pt x="187" y="77"/>
                    </a:cubicBezTo>
                    <a:cubicBezTo>
                      <a:pt x="184" y="74"/>
                      <a:pt x="188" y="71"/>
                      <a:pt x="183" y="69"/>
                    </a:cubicBezTo>
                    <a:cubicBezTo>
                      <a:pt x="182" y="69"/>
                      <a:pt x="181" y="72"/>
                      <a:pt x="180" y="70"/>
                    </a:cubicBezTo>
                    <a:cubicBezTo>
                      <a:pt x="179" y="68"/>
                      <a:pt x="179" y="65"/>
                      <a:pt x="178" y="63"/>
                    </a:cubicBezTo>
                    <a:cubicBezTo>
                      <a:pt x="177" y="59"/>
                      <a:pt x="177" y="57"/>
                      <a:pt x="173" y="55"/>
                    </a:cubicBezTo>
                    <a:cubicBezTo>
                      <a:pt x="172" y="54"/>
                      <a:pt x="163" y="50"/>
                      <a:pt x="163" y="49"/>
                    </a:cubicBezTo>
                    <a:cubicBezTo>
                      <a:pt x="163" y="44"/>
                      <a:pt x="164" y="40"/>
                      <a:pt x="162" y="37"/>
                    </a:cubicBezTo>
                    <a:cubicBezTo>
                      <a:pt x="158" y="33"/>
                      <a:pt x="159" y="31"/>
                      <a:pt x="158" y="26"/>
                    </a:cubicBezTo>
                    <a:cubicBezTo>
                      <a:pt x="158" y="22"/>
                      <a:pt x="154" y="20"/>
                      <a:pt x="152" y="22"/>
                    </a:cubicBezTo>
                    <a:cubicBezTo>
                      <a:pt x="151" y="13"/>
                      <a:pt x="148" y="7"/>
                      <a:pt x="145" y="0"/>
                    </a:cubicBezTo>
                    <a:cubicBezTo>
                      <a:pt x="142" y="0"/>
                      <a:pt x="141" y="8"/>
                      <a:pt x="140" y="11"/>
                    </a:cubicBezTo>
                    <a:cubicBezTo>
                      <a:pt x="139" y="15"/>
                      <a:pt x="140" y="19"/>
                      <a:pt x="140" y="23"/>
                    </a:cubicBezTo>
                    <a:cubicBezTo>
                      <a:pt x="140" y="28"/>
                      <a:pt x="138" y="44"/>
                      <a:pt x="131" y="41"/>
                    </a:cubicBezTo>
                    <a:cubicBezTo>
                      <a:pt x="129" y="40"/>
                      <a:pt x="128" y="36"/>
                      <a:pt x="125" y="35"/>
                    </a:cubicBezTo>
                    <a:cubicBezTo>
                      <a:pt x="121" y="32"/>
                      <a:pt x="117" y="30"/>
                      <a:pt x="113" y="27"/>
                    </a:cubicBezTo>
                    <a:cubicBezTo>
                      <a:pt x="109" y="25"/>
                      <a:pt x="111" y="23"/>
                      <a:pt x="112" y="18"/>
                    </a:cubicBezTo>
                    <a:cubicBezTo>
                      <a:pt x="113" y="14"/>
                      <a:pt x="115" y="12"/>
                      <a:pt x="117" y="9"/>
                    </a:cubicBezTo>
                    <a:cubicBezTo>
                      <a:pt x="113" y="5"/>
                      <a:pt x="112" y="5"/>
                      <a:pt x="107" y="5"/>
                    </a:cubicBezTo>
                    <a:cubicBezTo>
                      <a:pt x="103" y="4"/>
                      <a:pt x="99" y="3"/>
                      <a:pt x="95" y="3"/>
                    </a:cubicBezTo>
                    <a:cubicBezTo>
                      <a:pt x="95" y="5"/>
                      <a:pt x="96" y="7"/>
                      <a:pt x="96" y="9"/>
                    </a:cubicBezTo>
                    <a:cubicBezTo>
                      <a:pt x="91" y="9"/>
                      <a:pt x="87" y="6"/>
                      <a:pt x="84" y="11"/>
                    </a:cubicBezTo>
                    <a:cubicBezTo>
                      <a:pt x="82" y="15"/>
                      <a:pt x="81" y="19"/>
                      <a:pt x="80" y="24"/>
                    </a:cubicBezTo>
                    <a:cubicBezTo>
                      <a:pt x="76" y="22"/>
                      <a:pt x="72" y="20"/>
                      <a:pt x="68" y="18"/>
                    </a:cubicBezTo>
                    <a:cubicBezTo>
                      <a:pt x="67" y="17"/>
                      <a:pt x="62" y="23"/>
                      <a:pt x="61" y="23"/>
                    </a:cubicBezTo>
                    <a:cubicBezTo>
                      <a:pt x="55" y="30"/>
                      <a:pt x="46" y="34"/>
                      <a:pt x="43" y="43"/>
                    </a:cubicBezTo>
                    <a:cubicBezTo>
                      <a:pt x="41" y="47"/>
                      <a:pt x="41" y="51"/>
                      <a:pt x="38" y="52"/>
                    </a:cubicBezTo>
                    <a:cubicBezTo>
                      <a:pt x="32" y="53"/>
                      <a:pt x="27" y="55"/>
                      <a:pt x="22" y="56"/>
                    </a:cubicBezTo>
                    <a:cubicBezTo>
                      <a:pt x="18" y="57"/>
                      <a:pt x="16" y="59"/>
                      <a:pt x="13" y="61"/>
                    </a:cubicBezTo>
                    <a:cubicBezTo>
                      <a:pt x="9" y="64"/>
                      <a:pt x="8" y="65"/>
                      <a:pt x="6" y="70"/>
                    </a:cubicBezTo>
                    <a:cubicBezTo>
                      <a:pt x="5" y="69"/>
                      <a:pt x="4" y="67"/>
                      <a:pt x="4" y="65"/>
                    </a:cubicBezTo>
                    <a:cubicBezTo>
                      <a:pt x="1" y="72"/>
                      <a:pt x="0" y="78"/>
                      <a:pt x="2" y="85"/>
                    </a:cubicBezTo>
                    <a:cubicBezTo>
                      <a:pt x="4" y="89"/>
                      <a:pt x="4" y="90"/>
                      <a:pt x="2" y="94"/>
                    </a:cubicBezTo>
                    <a:cubicBezTo>
                      <a:pt x="1" y="97"/>
                      <a:pt x="3" y="99"/>
                      <a:pt x="4" y="102"/>
                    </a:cubicBezTo>
                    <a:cubicBezTo>
                      <a:pt x="8" y="109"/>
                      <a:pt x="9" y="116"/>
                      <a:pt x="11" y="124"/>
                    </a:cubicBezTo>
                    <a:cubicBezTo>
                      <a:pt x="11" y="126"/>
                      <a:pt x="13" y="134"/>
                      <a:pt x="12" y="137"/>
                    </a:cubicBezTo>
                    <a:cubicBezTo>
                      <a:pt x="12" y="138"/>
                      <a:pt x="6" y="141"/>
                      <a:pt x="9" y="144"/>
                    </a:cubicBezTo>
                    <a:cubicBezTo>
                      <a:pt x="11" y="145"/>
                      <a:pt x="14" y="149"/>
                      <a:pt x="17" y="149"/>
                    </a:cubicBezTo>
                    <a:cubicBezTo>
                      <a:pt x="20" y="149"/>
                      <a:pt x="23" y="150"/>
                      <a:pt x="26" y="148"/>
                    </a:cubicBezTo>
                    <a:cubicBezTo>
                      <a:pt x="29" y="145"/>
                      <a:pt x="31" y="143"/>
                      <a:pt x="34" y="143"/>
                    </a:cubicBezTo>
                    <a:cubicBezTo>
                      <a:pt x="38" y="142"/>
                      <a:pt x="41" y="142"/>
                      <a:pt x="44" y="142"/>
                    </a:cubicBezTo>
                    <a:cubicBezTo>
                      <a:pt x="46" y="141"/>
                      <a:pt x="48" y="141"/>
                      <a:pt x="51" y="141"/>
                    </a:cubicBezTo>
                    <a:cubicBezTo>
                      <a:pt x="52" y="141"/>
                      <a:pt x="53" y="138"/>
                      <a:pt x="53" y="137"/>
                    </a:cubicBezTo>
                    <a:cubicBezTo>
                      <a:pt x="55" y="134"/>
                      <a:pt x="59" y="133"/>
                      <a:pt x="62" y="132"/>
                    </a:cubicBezTo>
                    <a:cubicBezTo>
                      <a:pt x="64" y="130"/>
                      <a:pt x="68" y="132"/>
                      <a:pt x="70" y="131"/>
                    </a:cubicBezTo>
                    <a:cubicBezTo>
                      <a:pt x="72" y="130"/>
                      <a:pt x="76" y="126"/>
                      <a:pt x="78" y="126"/>
                    </a:cubicBezTo>
                    <a:cubicBezTo>
                      <a:pt x="85" y="128"/>
                      <a:pt x="92" y="128"/>
                      <a:pt x="99" y="131"/>
                    </a:cubicBezTo>
                    <a:cubicBezTo>
                      <a:pt x="103" y="133"/>
                      <a:pt x="104" y="134"/>
                      <a:pt x="106" y="139"/>
                    </a:cubicBezTo>
                    <a:cubicBezTo>
                      <a:pt x="108" y="142"/>
                      <a:pt x="110" y="145"/>
                      <a:pt x="112" y="147"/>
                    </a:cubicBezTo>
                    <a:cubicBezTo>
                      <a:pt x="115" y="143"/>
                      <a:pt x="119" y="139"/>
                      <a:pt x="122" y="133"/>
                    </a:cubicBezTo>
                    <a:cubicBezTo>
                      <a:pt x="124" y="139"/>
                      <a:pt x="120" y="144"/>
                      <a:pt x="117" y="149"/>
                    </a:cubicBezTo>
                    <a:cubicBezTo>
                      <a:pt x="122" y="150"/>
                      <a:pt x="122" y="147"/>
                      <a:pt x="124" y="142"/>
                    </a:cubicBezTo>
                    <a:cubicBezTo>
                      <a:pt x="124" y="145"/>
                      <a:pt x="123" y="153"/>
                      <a:pt x="126" y="153"/>
                    </a:cubicBezTo>
                    <a:cubicBezTo>
                      <a:pt x="129" y="153"/>
                      <a:pt x="131" y="158"/>
                      <a:pt x="131" y="161"/>
                    </a:cubicBezTo>
                    <a:cubicBezTo>
                      <a:pt x="133" y="169"/>
                      <a:pt x="138" y="172"/>
                      <a:pt x="145" y="172"/>
                    </a:cubicBezTo>
                    <a:cubicBezTo>
                      <a:pt x="150" y="174"/>
                      <a:pt x="151" y="174"/>
                      <a:pt x="154" y="171"/>
                    </a:cubicBezTo>
                    <a:cubicBezTo>
                      <a:pt x="158" y="168"/>
                      <a:pt x="158" y="169"/>
                      <a:pt x="161" y="173"/>
                    </a:cubicBezTo>
                    <a:cubicBezTo>
                      <a:pt x="162" y="175"/>
                      <a:pt x="166" y="174"/>
                      <a:pt x="168" y="172"/>
                    </a:cubicBezTo>
                    <a:cubicBezTo>
                      <a:pt x="171" y="168"/>
                      <a:pt x="172" y="168"/>
                      <a:pt x="177" y="168"/>
                    </a:cubicBezTo>
                    <a:cubicBezTo>
                      <a:pt x="184" y="168"/>
                      <a:pt x="184" y="156"/>
                      <a:pt x="185" y="1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7" name="Freeform 157"/>
              <p:cNvSpPr/>
              <p:nvPr/>
            </p:nvSpPr>
            <p:spPr bwMode="auto">
              <a:xfrm>
                <a:off x="5003006" y="4791075"/>
                <a:ext cx="15875" cy="31750"/>
              </a:xfrm>
              <a:custGeom>
                <a:avLst/>
                <a:gdLst>
                  <a:gd name="T0" fmla="*/ 9 w 22"/>
                  <a:gd name="T1" fmla="*/ 4 h 22"/>
                  <a:gd name="T2" fmla="*/ 1 w 22"/>
                  <a:gd name="T3" fmla="*/ 0 h 22"/>
                  <a:gd name="T4" fmla="*/ 3 w 22"/>
                  <a:gd name="T5" fmla="*/ 14 h 22"/>
                  <a:gd name="T6" fmla="*/ 11 w 22"/>
                  <a:gd name="T7" fmla="*/ 21 h 22"/>
                  <a:gd name="T8" fmla="*/ 17 w 22"/>
                  <a:gd name="T9" fmla="*/ 1 h 22"/>
                  <a:gd name="T10" fmla="*/ 9 w 22"/>
                  <a:gd name="T11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2">
                    <a:moveTo>
                      <a:pt x="9" y="4"/>
                    </a:moveTo>
                    <a:cubicBezTo>
                      <a:pt x="6" y="3"/>
                      <a:pt x="3" y="1"/>
                      <a:pt x="1" y="0"/>
                    </a:cubicBezTo>
                    <a:cubicBezTo>
                      <a:pt x="0" y="5"/>
                      <a:pt x="1" y="10"/>
                      <a:pt x="3" y="14"/>
                    </a:cubicBezTo>
                    <a:cubicBezTo>
                      <a:pt x="4" y="19"/>
                      <a:pt x="7" y="20"/>
                      <a:pt x="11" y="21"/>
                    </a:cubicBezTo>
                    <a:cubicBezTo>
                      <a:pt x="17" y="22"/>
                      <a:pt x="22" y="3"/>
                      <a:pt x="17" y="1"/>
                    </a:cubicBezTo>
                    <a:cubicBezTo>
                      <a:pt x="15" y="1"/>
                      <a:pt x="10" y="5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58" name="Freeform 158"/>
              <p:cNvSpPr/>
              <p:nvPr/>
            </p:nvSpPr>
            <p:spPr bwMode="auto">
              <a:xfrm>
                <a:off x="4952206" y="4530725"/>
                <a:ext cx="6350" cy="9525"/>
              </a:xfrm>
              <a:custGeom>
                <a:avLst/>
                <a:gdLst>
                  <a:gd name="T0" fmla="*/ 6 w 8"/>
                  <a:gd name="T1" fmla="*/ 2 h 6"/>
                  <a:gd name="T2" fmla="*/ 0 w 8"/>
                  <a:gd name="T3" fmla="*/ 5 h 6"/>
                  <a:gd name="T4" fmla="*/ 6 w 8"/>
                  <a:gd name="T5" fmla="*/ 5 h 6"/>
                  <a:gd name="T6" fmla="*/ 6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6" y="2"/>
                    </a:moveTo>
                    <a:cubicBezTo>
                      <a:pt x="3" y="4"/>
                      <a:pt x="0" y="0"/>
                      <a:pt x="0" y="5"/>
                    </a:cubicBezTo>
                    <a:cubicBezTo>
                      <a:pt x="2" y="5"/>
                      <a:pt x="4" y="6"/>
                      <a:pt x="6" y="5"/>
                    </a:cubicBezTo>
                    <a:cubicBezTo>
                      <a:pt x="8" y="4"/>
                      <a:pt x="8" y="2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2" name="Group 348"/>
            <p:cNvGrpSpPr/>
            <p:nvPr/>
          </p:nvGrpSpPr>
          <p:grpSpPr>
            <a:xfrm>
              <a:off x="5790758" y="1943892"/>
              <a:ext cx="1489925" cy="1992670"/>
              <a:chOff x="7947241" y="1585117"/>
              <a:chExt cx="1489925" cy="1992670"/>
            </a:xfrm>
            <a:solidFill>
              <a:schemeClr val="accent2"/>
            </a:solidFill>
          </p:grpSpPr>
          <p:sp>
            <p:nvSpPr>
              <p:cNvPr id="1048859" name="Freeform 160"/>
              <p:cNvSpPr/>
              <p:nvPr/>
            </p:nvSpPr>
            <p:spPr bwMode="auto">
              <a:xfrm>
                <a:off x="9092040" y="1803824"/>
                <a:ext cx="319870" cy="275409"/>
              </a:xfrm>
              <a:custGeom>
                <a:avLst/>
                <a:gdLst>
                  <a:gd name="T0" fmla="*/ 43 w 87"/>
                  <a:gd name="T1" fmla="*/ 14 h 76"/>
                  <a:gd name="T2" fmla="*/ 30 w 87"/>
                  <a:gd name="T3" fmla="*/ 20 h 76"/>
                  <a:gd name="T4" fmla="*/ 19 w 87"/>
                  <a:gd name="T5" fmla="*/ 30 h 76"/>
                  <a:gd name="T6" fmla="*/ 12 w 87"/>
                  <a:gd name="T7" fmla="*/ 38 h 76"/>
                  <a:gd name="T8" fmla="*/ 12 w 87"/>
                  <a:gd name="T9" fmla="*/ 45 h 76"/>
                  <a:gd name="T10" fmla="*/ 7 w 87"/>
                  <a:gd name="T11" fmla="*/ 49 h 76"/>
                  <a:gd name="T12" fmla="*/ 5 w 87"/>
                  <a:gd name="T13" fmla="*/ 55 h 76"/>
                  <a:gd name="T14" fmla="*/ 0 w 87"/>
                  <a:gd name="T15" fmla="*/ 59 h 76"/>
                  <a:gd name="T16" fmla="*/ 3 w 87"/>
                  <a:gd name="T17" fmla="*/ 67 h 76"/>
                  <a:gd name="T18" fmla="*/ 14 w 87"/>
                  <a:gd name="T19" fmla="*/ 74 h 76"/>
                  <a:gd name="T20" fmla="*/ 30 w 87"/>
                  <a:gd name="T21" fmla="*/ 73 h 76"/>
                  <a:gd name="T22" fmla="*/ 19 w 87"/>
                  <a:gd name="T23" fmla="*/ 58 h 76"/>
                  <a:gd name="T24" fmla="*/ 28 w 87"/>
                  <a:gd name="T25" fmla="*/ 43 h 76"/>
                  <a:gd name="T26" fmla="*/ 34 w 87"/>
                  <a:gd name="T27" fmla="*/ 34 h 76"/>
                  <a:gd name="T28" fmla="*/ 42 w 87"/>
                  <a:gd name="T29" fmla="*/ 30 h 76"/>
                  <a:gd name="T30" fmla="*/ 54 w 87"/>
                  <a:gd name="T31" fmla="*/ 21 h 76"/>
                  <a:gd name="T32" fmla="*/ 72 w 87"/>
                  <a:gd name="T33" fmla="*/ 16 h 76"/>
                  <a:gd name="T34" fmla="*/ 86 w 87"/>
                  <a:gd name="T35" fmla="*/ 7 h 76"/>
                  <a:gd name="T36" fmla="*/ 73 w 87"/>
                  <a:gd name="T37" fmla="*/ 5 h 76"/>
                  <a:gd name="T38" fmla="*/ 57 w 87"/>
                  <a:gd name="T39" fmla="*/ 11 h 76"/>
                  <a:gd name="T40" fmla="*/ 43 w 87"/>
                  <a:gd name="T41" fmla="*/ 1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7" h="76">
                    <a:moveTo>
                      <a:pt x="43" y="14"/>
                    </a:moveTo>
                    <a:cubicBezTo>
                      <a:pt x="39" y="16"/>
                      <a:pt x="33" y="17"/>
                      <a:pt x="30" y="20"/>
                    </a:cubicBezTo>
                    <a:cubicBezTo>
                      <a:pt x="26" y="23"/>
                      <a:pt x="23" y="26"/>
                      <a:pt x="19" y="30"/>
                    </a:cubicBezTo>
                    <a:cubicBezTo>
                      <a:pt x="17" y="33"/>
                      <a:pt x="15" y="36"/>
                      <a:pt x="12" y="38"/>
                    </a:cubicBezTo>
                    <a:cubicBezTo>
                      <a:pt x="10" y="40"/>
                      <a:pt x="12" y="42"/>
                      <a:pt x="12" y="45"/>
                    </a:cubicBezTo>
                    <a:cubicBezTo>
                      <a:pt x="12" y="46"/>
                      <a:pt x="8" y="49"/>
                      <a:pt x="7" y="49"/>
                    </a:cubicBezTo>
                    <a:cubicBezTo>
                      <a:pt x="3" y="52"/>
                      <a:pt x="7" y="52"/>
                      <a:pt x="5" y="55"/>
                    </a:cubicBezTo>
                    <a:cubicBezTo>
                      <a:pt x="4" y="57"/>
                      <a:pt x="0" y="57"/>
                      <a:pt x="0" y="59"/>
                    </a:cubicBezTo>
                    <a:cubicBezTo>
                      <a:pt x="0" y="64"/>
                      <a:pt x="0" y="64"/>
                      <a:pt x="3" y="67"/>
                    </a:cubicBezTo>
                    <a:cubicBezTo>
                      <a:pt x="6" y="71"/>
                      <a:pt x="10" y="73"/>
                      <a:pt x="14" y="74"/>
                    </a:cubicBezTo>
                    <a:cubicBezTo>
                      <a:pt x="18" y="74"/>
                      <a:pt x="26" y="76"/>
                      <a:pt x="30" y="73"/>
                    </a:cubicBezTo>
                    <a:cubicBezTo>
                      <a:pt x="24" y="70"/>
                      <a:pt x="20" y="66"/>
                      <a:pt x="19" y="58"/>
                    </a:cubicBezTo>
                    <a:cubicBezTo>
                      <a:pt x="19" y="52"/>
                      <a:pt x="25" y="47"/>
                      <a:pt x="28" y="43"/>
                    </a:cubicBezTo>
                    <a:cubicBezTo>
                      <a:pt x="30" y="40"/>
                      <a:pt x="32" y="37"/>
                      <a:pt x="34" y="34"/>
                    </a:cubicBezTo>
                    <a:cubicBezTo>
                      <a:pt x="35" y="32"/>
                      <a:pt x="40" y="31"/>
                      <a:pt x="42" y="30"/>
                    </a:cubicBezTo>
                    <a:cubicBezTo>
                      <a:pt x="46" y="26"/>
                      <a:pt x="49" y="23"/>
                      <a:pt x="54" y="21"/>
                    </a:cubicBezTo>
                    <a:cubicBezTo>
                      <a:pt x="59" y="20"/>
                      <a:pt x="66" y="18"/>
                      <a:pt x="72" y="16"/>
                    </a:cubicBezTo>
                    <a:cubicBezTo>
                      <a:pt x="74" y="14"/>
                      <a:pt x="86" y="12"/>
                      <a:pt x="86" y="7"/>
                    </a:cubicBezTo>
                    <a:cubicBezTo>
                      <a:pt x="87" y="0"/>
                      <a:pt x="75" y="3"/>
                      <a:pt x="73" y="5"/>
                    </a:cubicBezTo>
                    <a:cubicBezTo>
                      <a:pt x="68" y="9"/>
                      <a:pt x="63" y="9"/>
                      <a:pt x="57" y="11"/>
                    </a:cubicBezTo>
                    <a:cubicBezTo>
                      <a:pt x="52" y="11"/>
                      <a:pt x="48" y="12"/>
                      <a:pt x="43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0" name="Freeform 161"/>
              <p:cNvSpPr/>
              <p:nvPr/>
            </p:nvSpPr>
            <p:spPr bwMode="auto">
              <a:xfrm>
                <a:off x="9218307" y="2079234"/>
                <a:ext cx="42091" cy="32401"/>
              </a:xfrm>
              <a:custGeom>
                <a:avLst/>
                <a:gdLst>
                  <a:gd name="T0" fmla="*/ 0 w 11"/>
                  <a:gd name="T1" fmla="*/ 2 h 10"/>
                  <a:gd name="T2" fmla="*/ 9 w 11"/>
                  <a:gd name="T3" fmla="*/ 8 h 10"/>
                  <a:gd name="T4" fmla="*/ 2 w 11"/>
                  <a:gd name="T5" fmla="*/ 0 h 10"/>
                  <a:gd name="T6" fmla="*/ 0 w 11"/>
                  <a:gd name="T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0" y="2"/>
                    </a:moveTo>
                    <a:cubicBezTo>
                      <a:pt x="0" y="4"/>
                      <a:pt x="7" y="10"/>
                      <a:pt x="9" y="8"/>
                    </a:cubicBezTo>
                    <a:cubicBezTo>
                      <a:pt x="11" y="5"/>
                      <a:pt x="3" y="1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1" name="Freeform 162"/>
              <p:cNvSpPr/>
              <p:nvPr/>
            </p:nvSpPr>
            <p:spPr bwMode="auto">
              <a:xfrm>
                <a:off x="9167801" y="1653968"/>
                <a:ext cx="58926" cy="28352"/>
              </a:xfrm>
              <a:custGeom>
                <a:avLst/>
                <a:gdLst>
                  <a:gd name="T0" fmla="*/ 1 w 17"/>
                  <a:gd name="T1" fmla="*/ 4 h 8"/>
                  <a:gd name="T2" fmla="*/ 14 w 17"/>
                  <a:gd name="T3" fmla="*/ 5 h 8"/>
                  <a:gd name="T4" fmla="*/ 12 w 17"/>
                  <a:gd name="T5" fmla="*/ 3 h 8"/>
                  <a:gd name="T6" fmla="*/ 17 w 17"/>
                  <a:gd name="T7" fmla="*/ 2 h 8"/>
                  <a:gd name="T8" fmla="*/ 14 w 17"/>
                  <a:gd name="T9" fmla="*/ 0 h 8"/>
                  <a:gd name="T10" fmla="*/ 1 w 17"/>
                  <a:gd name="T1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8">
                    <a:moveTo>
                      <a:pt x="1" y="4"/>
                    </a:moveTo>
                    <a:cubicBezTo>
                      <a:pt x="2" y="8"/>
                      <a:pt x="10" y="6"/>
                      <a:pt x="14" y="5"/>
                    </a:cubicBezTo>
                    <a:cubicBezTo>
                      <a:pt x="13" y="4"/>
                      <a:pt x="13" y="4"/>
                      <a:pt x="12" y="3"/>
                    </a:cubicBezTo>
                    <a:cubicBezTo>
                      <a:pt x="14" y="3"/>
                      <a:pt x="16" y="2"/>
                      <a:pt x="17" y="2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0"/>
                      <a:pt x="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2" name="Freeform 163"/>
              <p:cNvSpPr/>
              <p:nvPr/>
            </p:nvSpPr>
            <p:spPr bwMode="auto">
              <a:xfrm>
                <a:off x="9294063" y="1613467"/>
                <a:ext cx="50506" cy="32401"/>
              </a:xfrm>
              <a:custGeom>
                <a:avLst/>
                <a:gdLst>
                  <a:gd name="T0" fmla="*/ 2 w 15"/>
                  <a:gd name="T1" fmla="*/ 8 h 8"/>
                  <a:gd name="T2" fmla="*/ 11 w 15"/>
                  <a:gd name="T3" fmla="*/ 6 h 8"/>
                  <a:gd name="T4" fmla="*/ 13 w 15"/>
                  <a:gd name="T5" fmla="*/ 1 h 8"/>
                  <a:gd name="T6" fmla="*/ 9 w 15"/>
                  <a:gd name="T7" fmla="*/ 1 h 8"/>
                  <a:gd name="T8" fmla="*/ 7 w 15"/>
                  <a:gd name="T9" fmla="*/ 5 h 8"/>
                  <a:gd name="T10" fmla="*/ 0 w 15"/>
                  <a:gd name="T11" fmla="*/ 6 h 8"/>
                  <a:gd name="T12" fmla="*/ 2 w 15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8">
                    <a:moveTo>
                      <a:pt x="2" y="8"/>
                    </a:moveTo>
                    <a:cubicBezTo>
                      <a:pt x="5" y="8"/>
                      <a:pt x="8" y="7"/>
                      <a:pt x="11" y="6"/>
                    </a:cubicBezTo>
                    <a:cubicBezTo>
                      <a:pt x="15" y="6"/>
                      <a:pt x="13" y="4"/>
                      <a:pt x="13" y="1"/>
                    </a:cubicBezTo>
                    <a:cubicBezTo>
                      <a:pt x="12" y="1"/>
                      <a:pt x="10" y="0"/>
                      <a:pt x="9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4" y="6"/>
                      <a:pt x="2" y="2"/>
                      <a:pt x="0" y="6"/>
                    </a:cubicBezTo>
                    <a:cubicBezTo>
                      <a:pt x="1" y="7"/>
                      <a:pt x="1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3" name="Freeform 164"/>
              <p:cNvSpPr/>
              <p:nvPr/>
            </p:nvSpPr>
            <p:spPr bwMode="auto">
              <a:xfrm>
                <a:off x="9226722" y="1670169"/>
                <a:ext cx="16835" cy="12152"/>
              </a:xfrm>
              <a:custGeom>
                <a:avLst/>
                <a:gdLst>
                  <a:gd name="T0" fmla="*/ 5 w 5"/>
                  <a:gd name="T1" fmla="*/ 2 h 4"/>
                  <a:gd name="T2" fmla="*/ 0 w 5"/>
                  <a:gd name="T3" fmla="*/ 2 h 4"/>
                  <a:gd name="T4" fmla="*/ 1 w 5"/>
                  <a:gd name="T5" fmla="*/ 4 h 4"/>
                  <a:gd name="T6" fmla="*/ 5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3" y="0"/>
                      <a:pt x="1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4"/>
                      <a:pt x="3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4" name="Freeform 165"/>
              <p:cNvSpPr/>
              <p:nvPr/>
            </p:nvSpPr>
            <p:spPr bwMode="auto">
              <a:xfrm>
                <a:off x="8006167" y="2500448"/>
                <a:ext cx="8420" cy="16201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5 h 5"/>
                  <a:gd name="T4" fmla="*/ 3 w 3"/>
                  <a:gd name="T5" fmla="*/ 1 h 5"/>
                  <a:gd name="T6" fmla="*/ 1 w 3"/>
                  <a:gd name="T7" fmla="*/ 0 h 5"/>
                  <a:gd name="T8" fmla="*/ 1 w 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0" y="4"/>
                      <a:pt x="1" y="5"/>
                    </a:cubicBezTo>
                    <a:cubicBezTo>
                      <a:pt x="1" y="4"/>
                      <a:pt x="1" y="2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5" name="Freeform 166"/>
              <p:cNvSpPr/>
              <p:nvPr/>
            </p:nvSpPr>
            <p:spPr bwMode="auto">
              <a:xfrm>
                <a:off x="8006167" y="2476147"/>
                <a:ext cx="25256" cy="24301"/>
              </a:xfrm>
              <a:custGeom>
                <a:avLst/>
                <a:gdLst>
                  <a:gd name="T0" fmla="*/ 6 w 7"/>
                  <a:gd name="T1" fmla="*/ 1 h 7"/>
                  <a:gd name="T2" fmla="*/ 3 w 7"/>
                  <a:gd name="T3" fmla="*/ 5 h 7"/>
                  <a:gd name="T4" fmla="*/ 3 w 7"/>
                  <a:gd name="T5" fmla="*/ 6 h 7"/>
                  <a:gd name="T6" fmla="*/ 3 w 7"/>
                  <a:gd name="T7" fmla="*/ 7 h 7"/>
                  <a:gd name="T8" fmla="*/ 6 w 7"/>
                  <a:gd name="T9" fmla="*/ 5 h 7"/>
                  <a:gd name="T10" fmla="*/ 5 w 7"/>
                  <a:gd name="T11" fmla="*/ 3 h 7"/>
                  <a:gd name="T12" fmla="*/ 6 w 7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5" y="1"/>
                      <a:pt x="0" y="3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3"/>
                      <a:pt x="7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6" name="Freeform 167"/>
              <p:cNvSpPr/>
              <p:nvPr/>
            </p:nvSpPr>
            <p:spPr bwMode="auto">
              <a:xfrm>
                <a:off x="8023002" y="2553098"/>
                <a:ext cx="8420" cy="12152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2" y="2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7" name="Freeform 168"/>
              <p:cNvSpPr/>
              <p:nvPr/>
            </p:nvSpPr>
            <p:spPr bwMode="auto">
              <a:xfrm>
                <a:off x="8039838" y="2561199"/>
                <a:ext cx="8420" cy="8100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8" name="Freeform 169"/>
              <p:cNvSpPr/>
              <p:nvPr/>
            </p:nvSpPr>
            <p:spPr bwMode="auto">
              <a:xfrm>
                <a:off x="8031417" y="2544998"/>
                <a:ext cx="8420" cy="1215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2"/>
                      <a:pt x="2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69" name="Freeform 170"/>
              <p:cNvSpPr/>
              <p:nvPr/>
            </p:nvSpPr>
            <p:spPr bwMode="auto">
              <a:xfrm>
                <a:off x="8014582" y="2500448"/>
                <a:ext cx="25256" cy="24301"/>
              </a:xfrm>
              <a:custGeom>
                <a:avLst/>
                <a:gdLst>
                  <a:gd name="T0" fmla="*/ 6 w 6"/>
                  <a:gd name="T1" fmla="*/ 4 h 7"/>
                  <a:gd name="T2" fmla="*/ 3 w 6"/>
                  <a:gd name="T3" fmla="*/ 2 h 7"/>
                  <a:gd name="T4" fmla="*/ 2 w 6"/>
                  <a:gd name="T5" fmla="*/ 0 h 7"/>
                  <a:gd name="T6" fmla="*/ 2 w 6"/>
                  <a:gd name="T7" fmla="*/ 2 h 7"/>
                  <a:gd name="T8" fmla="*/ 1 w 6"/>
                  <a:gd name="T9" fmla="*/ 1 h 7"/>
                  <a:gd name="T10" fmla="*/ 0 w 6"/>
                  <a:gd name="T11" fmla="*/ 2 h 7"/>
                  <a:gd name="T12" fmla="*/ 6 w 6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cubicBezTo>
                      <a:pt x="4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4" y="7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0" name="Freeform 171"/>
              <p:cNvSpPr/>
              <p:nvPr/>
            </p:nvSpPr>
            <p:spPr bwMode="auto">
              <a:xfrm>
                <a:off x="8570146" y="3075567"/>
                <a:ext cx="50506" cy="20252"/>
              </a:xfrm>
              <a:custGeom>
                <a:avLst/>
                <a:gdLst>
                  <a:gd name="T0" fmla="*/ 9 w 14"/>
                  <a:gd name="T1" fmla="*/ 2 h 5"/>
                  <a:gd name="T2" fmla="*/ 2 w 14"/>
                  <a:gd name="T3" fmla="*/ 0 h 5"/>
                  <a:gd name="T4" fmla="*/ 0 w 14"/>
                  <a:gd name="T5" fmla="*/ 3 h 5"/>
                  <a:gd name="T6" fmla="*/ 14 w 14"/>
                  <a:gd name="T7" fmla="*/ 5 h 5"/>
                  <a:gd name="T8" fmla="*/ 9 w 14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9" y="2"/>
                    </a:moveTo>
                    <a:cubicBezTo>
                      <a:pt x="6" y="3"/>
                      <a:pt x="5" y="2"/>
                      <a:pt x="2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6" y="5"/>
                      <a:pt x="9" y="5"/>
                      <a:pt x="14" y="5"/>
                    </a:cubicBezTo>
                    <a:cubicBezTo>
                      <a:pt x="14" y="3"/>
                      <a:pt x="11" y="2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1" name="Freeform 172"/>
              <p:cNvSpPr/>
              <p:nvPr/>
            </p:nvSpPr>
            <p:spPr bwMode="auto">
              <a:xfrm>
                <a:off x="9226722" y="1625618"/>
                <a:ext cx="58926" cy="44553"/>
              </a:xfrm>
              <a:custGeom>
                <a:avLst/>
                <a:gdLst>
                  <a:gd name="T0" fmla="*/ 3 w 17"/>
                  <a:gd name="T1" fmla="*/ 8 h 12"/>
                  <a:gd name="T2" fmla="*/ 7 w 17"/>
                  <a:gd name="T3" fmla="*/ 10 h 12"/>
                  <a:gd name="T4" fmla="*/ 15 w 17"/>
                  <a:gd name="T5" fmla="*/ 6 h 12"/>
                  <a:gd name="T6" fmla="*/ 10 w 17"/>
                  <a:gd name="T7" fmla="*/ 1 h 12"/>
                  <a:gd name="T8" fmla="*/ 0 w 17"/>
                  <a:gd name="T9" fmla="*/ 5 h 12"/>
                  <a:gd name="T10" fmla="*/ 3 w 17"/>
                  <a:gd name="T1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2">
                    <a:moveTo>
                      <a:pt x="3" y="8"/>
                    </a:moveTo>
                    <a:cubicBezTo>
                      <a:pt x="5" y="8"/>
                      <a:pt x="5" y="7"/>
                      <a:pt x="7" y="10"/>
                    </a:cubicBezTo>
                    <a:cubicBezTo>
                      <a:pt x="8" y="12"/>
                      <a:pt x="14" y="8"/>
                      <a:pt x="15" y="6"/>
                    </a:cubicBezTo>
                    <a:cubicBezTo>
                      <a:pt x="17" y="3"/>
                      <a:pt x="13" y="0"/>
                      <a:pt x="10" y="1"/>
                    </a:cubicBezTo>
                    <a:cubicBezTo>
                      <a:pt x="7" y="1"/>
                      <a:pt x="4" y="3"/>
                      <a:pt x="0" y="5"/>
                    </a:cubicBezTo>
                    <a:cubicBezTo>
                      <a:pt x="1" y="6"/>
                      <a:pt x="1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2" name="Freeform 173"/>
              <p:cNvSpPr/>
              <p:nvPr/>
            </p:nvSpPr>
            <p:spPr bwMode="auto">
              <a:xfrm>
                <a:off x="8056673" y="2597651"/>
                <a:ext cx="8420" cy="8100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2 h 3"/>
                  <a:gd name="T4" fmla="*/ 1 w 3"/>
                  <a:gd name="T5" fmla="*/ 3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3" name="Freeform 174"/>
              <p:cNvSpPr/>
              <p:nvPr/>
            </p:nvSpPr>
            <p:spPr bwMode="auto">
              <a:xfrm>
                <a:off x="8721664" y="3075567"/>
                <a:ext cx="50506" cy="32401"/>
              </a:xfrm>
              <a:custGeom>
                <a:avLst/>
                <a:gdLst>
                  <a:gd name="T0" fmla="*/ 14 w 14"/>
                  <a:gd name="T1" fmla="*/ 0 h 9"/>
                  <a:gd name="T2" fmla="*/ 9 w 14"/>
                  <a:gd name="T3" fmla="*/ 3 h 9"/>
                  <a:gd name="T4" fmla="*/ 3 w 14"/>
                  <a:gd name="T5" fmla="*/ 3 h 9"/>
                  <a:gd name="T6" fmla="*/ 12 w 14"/>
                  <a:gd name="T7" fmla="*/ 5 h 9"/>
                  <a:gd name="T8" fmla="*/ 14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cubicBezTo>
                      <a:pt x="13" y="1"/>
                      <a:pt x="10" y="3"/>
                      <a:pt x="9" y="3"/>
                    </a:cubicBezTo>
                    <a:cubicBezTo>
                      <a:pt x="7" y="3"/>
                      <a:pt x="3" y="2"/>
                      <a:pt x="3" y="3"/>
                    </a:cubicBezTo>
                    <a:cubicBezTo>
                      <a:pt x="0" y="9"/>
                      <a:pt x="11" y="5"/>
                      <a:pt x="12" y="5"/>
                    </a:cubicBezTo>
                    <a:cubicBezTo>
                      <a:pt x="10" y="3"/>
                      <a:pt x="13" y="2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4" name="Freeform 175"/>
              <p:cNvSpPr/>
              <p:nvPr/>
            </p:nvSpPr>
            <p:spPr bwMode="auto">
              <a:xfrm>
                <a:off x="8023002" y="25206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5" name="Freeform 176"/>
              <p:cNvSpPr/>
              <p:nvPr/>
            </p:nvSpPr>
            <p:spPr bwMode="auto">
              <a:xfrm>
                <a:off x="8073508" y="2455895"/>
                <a:ext cx="16835" cy="12152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2 h 3"/>
                  <a:gd name="T4" fmla="*/ 1 w 4"/>
                  <a:gd name="T5" fmla="*/ 3 h 3"/>
                  <a:gd name="T6" fmla="*/ 2 w 4"/>
                  <a:gd name="T7" fmla="*/ 2 h 3"/>
                  <a:gd name="T8" fmla="*/ 4 w 4"/>
                  <a:gd name="T9" fmla="*/ 2 h 3"/>
                  <a:gd name="T10" fmla="*/ 2 w 4"/>
                  <a:gd name="T11" fmla="*/ 2 h 3"/>
                  <a:gd name="T12" fmla="*/ 3 w 4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1" y="0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6" name="Freeform 177"/>
              <p:cNvSpPr/>
              <p:nvPr/>
            </p:nvSpPr>
            <p:spPr bwMode="auto">
              <a:xfrm>
                <a:off x="8292367" y="2901410"/>
                <a:ext cx="25256" cy="40501"/>
              </a:xfrm>
              <a:custGeom>
                <a:avLst/>
                <a:gdLst>
                  <a:gd name="T0" fmla="*/ 2 w 6"/>
                  <a:gd name="T1" fmla="*/ 5 h 11"/>
                  <a:gd name="T2" fmla="*/ 5 w 6"/>
                  <a:gd name="T3" fmla="*/ 11 h 11"/>
                  <a:gd name="T4" fmla="*/ 6 w 6"/>
                  <a:gd name="T5" fmla="*/ 0 h 11"/>
                  <a:gd name="T6" fmla="*/ 5 w 6"/>
                  <a:gd name="T7" fmla="*/ 2 h 11"/>
                  <a:gd name="T8" fmla="*/ 2 w 6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2" y="5"/>
                    </a:moveTo>
                    <a:cubicBezTo>
                      <a:pt x="0" y="7"/>
                      <a:pt x="3" y="11"/>
                      <a:pt x="5" y="11"/>
                    </a:cubicBezTo>
                    <a:cubicBezTo>
                      <a:pt x="6" y="6"/>
                      <a:pt x="6" y="4"/>
                      <a:pt x="6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4" y="4"/>
                      <a:pt x="3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7" name="Freeform 178"/>
              <p:cNvSpPr/>
              <p:nvPr/>
            </p:nvSpPr>
            <p:spPr bwMode="auto">
              <a:xfrm>
                <a:off x="8477555" y="2488296"/>
                <a:ext cx="16835" cy="32401"/>
              </a:xfrm>
              <a:custGeom>
                <a:avLst/>
                <a:gdLst>
                  <a:gd name="T0" fmla="*/ 0 w 5"/>
                  <a:gd name="T1" fmla="*/ 9 h 9"/>
                  <a:gd name="T2" fmla="*/ 4 w 5"/>
                  <a:gd name="T3" fmla="*/ 6 h 9"/>
                  <a:gd name="T4" fmla="*/ 5 w 5"/>
                  <a:gd name="T5" fmla="*/ 1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cubicBezTo>
                      <a:pt x="1" y="8"/>
                      <a:pt x="2" y="7"/>
                      <a:pt x="4" y="6"/>
                    </a:cubicBezTo>
                    <a:cubicBezTo>
                      <a:pt x="2" y="4"/>
                      <a:pt x="4" y="3"/>
                      <a:pt x="5" y="1"/>
                    </a:cubicBezTo>
                    <a:cubicBezTo>
                      <a:pt x="0" y="0"/>
                      <a:pt x="0" y="5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8" name="Freeform 179"/>
              <p:cNvSpPr/>
              <p:nvPr/>
            </p:nvSpPr>
            <p:spPr bwMode="auto">
              <a:xfrm>
                <a:off x="8342873" y="2536898"/>
                <a:ext cx="50506" cy="52653"/>
              </a:xfrm>
              <a:custGeom>
                <a:avLst/>
                <a:gdLst>
                  <a:gd name="T0" fmla="*/ 0 w 12"/>
                  <a:gd name="T1" fmla="*/ 7 h 15"/>
                  <a:gd name="T2" fmla="*/ 2 w 12"/>
                  <a:gd name="T3" fmla="*/ 11 h 15"/>
                  <a:gd name="T4" fmla="*/ 4 w 12"/>
                  <a:gd name="T5" fmla="*/ 15 h 15"/>
                  <a:gd name="T6" fmla="*/ 7 w 12"/>
                  <a:gd name="T7" fmla="*/ 10 h 15"/>
                  <a:gd name="T8" fmla="*/ 5 w 12"/>
                  <a:gd name="T9" fmla="*/ 8 h 15"/>
                  <a:gd name="T10" fmla="*/ 5 w 12"/>
                  <a:gd name="T11" fmla="*/ 7 h 15"/>
                  <a:gd name="T12" fmla="*/ 4 w 12"/>
                  <a:gd name="T13" fmla="*/ 5 h 15"/>
                  <a:gd name="T14" fmla="*/ 2 w 12"/>
                  <a:gd name="T15" fmla="*/ 5 h 15"/>
                  <a:gd name="T16" fmla="*/ 0 w 12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5">
                    <a:moveTo>
                      <a:pt x="0" y="7"/>
                    </a:moveTo>
                    <a:cubicBezTo>
                      <a:pt x="0" y="9"/>
                      <a:pt x="0" y="11"/>
                      <a:pt x="2" y="11"/>
                    </a:cubicBezTo>
                    <a:cubicBezTo>
                      <a:pt x="4" y="11"/>
                      <a:pt x="4" y="13"/>
                      <a:pt x="4" y="15"/>
                    </a:cubicBezTo>
                    <a:cubicBezTo>
                      <a:pt x="5" y="13"/>
                      <a:pt x="4" y="10"/>
                      <a:pt x="7" y="10"/>
                    </a:cubicBezTo>
                    <a:cubicBezTo>
                      <a:pt x="7" y="9"/>
                      <a:pt x="6" y="9"/>
                      <a:pt x="5" y="8"/>
                    </a:cubicBezTo>
                    <a:cubicBezTo>
                      <a:pt x="12" y="7"/>
                      <a:pt x="1" y="0"/>
                      <a:pt x="5" y="7"/>
                    </a:cubicBezTo>
                    <a:cubicBezTo>
                      <a:pt x="3" y="7"/>
                      <a:pt x="2" y="6"/>
                      <a:pt x="4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2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79" name="Freeform 180"/>
              <p:cNvSpPr/>
              <p:nvPr/>
            </p:nvSpPr>
            <p:spPr bwMode="auto">
              <a:xfrm>
                <a:off x="8544896" y="2472096"/>
                <a:ext cx="25256" cy="20252"/>
              </a:xfrm>
              <a:custGeom>
                <a:avLst/>
                <a:gdLst>
                  <a:gd name="T0" fmla="*/ 8 w 8"/>
                  <a:gd name="T1" fmla="*/ 2 h 6"/>
                  <a:gd name="T2" fmla="*/ 0 w 8"/>
                  <a:gd name="T3" fmla="*/ 2 h 6"/>
                  <a:gd name="T4" fmla="*/ 1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cubicBezTo>
                      <a:pt x="5" y="0"/>
                      <a:pt x="3" y="1"/>
                      <a:pt x="0" y="2"/>
                    </a:cubicBezTo>
                    <a:cubicBezTo>
                      <a:pt x="1" y="3"/>
                      <a:pt x="2" y="4"/>
                      <a:pt x="1" y="6"/>
                    </a:cubicBezTo>
                    <a:cubicBezTo>
                      <a:pt x="3" y="4"/>
                      <a:pt x="6" y="3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0" name="Freeform 181"/>
              <p:cNvSpPr/>
              <p:nvPr/>
            </p:nvSpPr>
            <p:spPr bwMode="auto">
              <a:xfrm>
                <a:off x="8494390" y="2411345"/>
                <a:ext cx="25256" cy="20252"/>
              </a:xfrm>
              <a:custGeom>
                <a:avLst/>
                <a:gdLst>
                  <a:gd name="T0" fmla="*/ 4 w 5"/>
                  <a:gd name="T1" fmla="*/ 4 h 6"/>
                  <a:gd name="T2" fmla="*/ 5 w 5"/>
                  <a:gd name="T3" fmla="*/ 4 h 6"/>
                  <a:gd name="T4" fmla="*/ 4 w 5"/>
                  <a:gd name="T5" fmla="*/ 6 h 6"/>
                  <a:gd name="T6" fmla="*/ 4 w 5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0"/>
                      <a:pt x="0" y="3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1" name="Freeform 182"/>
              <p:cNvSpPr/>
              <p:nvPr/>
            </p:nvSpPr>
            <p:spPr bwMode="auto">
              <a:xfrm>
                <a:off x="8326037" y="2561199"/>
                <a:ext cx="16835" cy="20252"/>
              </a:xfrm>
              <a:custGeom>
                <a:avLst/>
                <a:gdLst>
                  <a:gd name="T0" fmla="*/ 0 w 5"/>
                  <a:gd name="T1" fmla="*/ 1 h 6"/>
                  <a:gd name="T2" fmla="*/ 3 w 5"/>
                  <a:gd name="T3" fmla="*/ 5 h 6"/>
                  <a:gd name="T4" fmla="*/ 3 w 5"/>
                  <a:gd name="T5" fmla="*/ 2 h 6"/>
                  <a:gd name="T6" fmla="*/ 0 w 5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2" y="6"/>
                      <a:pt x="3" y="5"/>
                    </a:cubicBezTo>
                    <a:cubicBezTo>
                      <a:pt x="5" y="5"/>
                      <a:pt x="5" y="2"/>
                      <a:pt x="3" y="2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2" name="Freeform 183"/>
              <p:cNvSpPr/>
              <p:nvPr/>
            </p:nvSpPr>
            <p:spPr bwMode="auto">
              <a:xfrm>
                <a:off x="8452299" y="2119735"/>
                <a:ext cx="16835" cy="20252"/>
              </a:xfrm>
              <a:custGeom>
                <a:avLst/>
                <a:gdLst>
                  <a:gd name="T0" fmla="*/ 6 w 6"/>
                  <a:gd name="T1" fmla="*/ 0 h 6"/>
                  <a:gd name="T2" fmla="*/ 2 w 6"/>
                  <a:gd name="T3" fmla="*/ 3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4" y="1"/>
                      <a:pt x="3" y="2"/>
                      <a:pt x="2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2" y="4"/>
                      <a:pt x="4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3" name="Freeform 184"/>
              <p:cNvSpPr/>
              <p:nvPr/>
            </p:nvSpPr>
            <p:spPr bwMode="auto">
              <a:xfrm>
                <a:off x="8452299" y="2107583"/>
                <a:ext cx="25256" cy="28352"/>
              </a:xfrm>
              <a:custGeom>
                <a:avLst/>
                <a:gdLst>
                  <a:gd name="T0" fmla="*/ 4 w 7"/>
                  <a:gd name="T1" fmla="*/ 1 h 8"/>
                  <a:gd name="T2" fmla="*/ 1 w 7"/>
                  <a:gd name="T3" fmla="*/ 4 h 8"/>
                  <a:gd name="T4" fmla="*/ 7 w 7"/>
                  <a:gd name="T5" fmla="*/ 2 h 8"/>
                  <a:gd name="T6" fmla="*/ 4 w 7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4" y="1"/>
                    </a:moveTo>
                    <a:cubicBezTo>
                      <a:pt x="1" y="2"/>
                      <a:pt x="1" y="2"/>
                      <a:pt x="1" y="4"/>
                    </a:cubicBezTo>
                    <a:cubicBezTo>
                      <a:pt x="0" y="8"/>
                      <a:pt x="6" y="3"/>
                      <a:pt x="7" y="2"/>
                    </a:cubicBezTo>
                    <a:cubicBezTo>
                      <a:pt x="6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4" name="Freeform 185"/>
              <p:cNvSpPr/>
              <p:nvPr/>
            </p:nvSpPr>
            <p:spPr bwMode="auto">
              <a:xfrm>
                <a:off x="8485970" y="25855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5" name="Freeform 186"/>
              <p:cNvSpPr/>
              <p:nvPr/>
            </p:nvSpPr>
            <p:spPr bwMode="auto">
              <a:xfrm>
                <a:off x="8283947" y="2941912"/>
                <a:ext cx="42091" cy="64802"/>
              </a:xfrm>
              <a:custGeom>
                <a:avLst/>
                <a:gdLst>
                  <a:gd name="T0" fmla="*/ 2 w 11"/>
                  <a:gd name="T1" fmla="*/ 3 h 18"/>
                  <a:gd name="T2" fmla="*/ 4 w 11"/>
                  <a:gd name="T3" fmla="*/ 7 h 18"/>
                  <a:gd name="T4" fmla="*/ 2 w 11"/>
                  <a:gd name="T5" fmla="*/ 10 h 18"/>
                  <a:gd name="T6" fmla="*/ 4 w 11"/>
                  <a:gd name="T7" fmla="*/ 12 h 18"/>
                  <a:gd name="T8" fmla="*/ 3 w 11"/>
                  <a:gd name="T9" fmla="*/ 16 h 18"/>
                  <a:gd name="T10" fmla="*/ 6 w 11"/>
                  <a:gd name="T11" fmla="*/ 16 h 18"/>
                  <a:gd name="T12" fmla="*/ 9 w 11"/>
                  <a:gd name="T13" fmla="*/ 13 h 18"/>
                  <a:gd name="T14" fmla="*/ 10 w 11"/>
                  <a:gd name="T15" fmla="*/ 5 h 18"/>
                  <a:gd name="T16" fmla="*/ 3 w 11"/>
                  <a:gd name="T17" fmla="*/ 4 h 18"/>
                  <a:gd name="T18" fmla="*/ 2 w 11"/>
                  <a:gd name="T1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8">
                    <a:moveTo>
                      <a:pt x="2" y="3"/>
                    </a:moveTo>
                    <a:cubicBezTo>
                      <a:pt x="0" y="6"/>
                      <a:pt x="4" y="5"/>
                      <a:pt x="4" y="7"/>
                    </a:cubicBezTo>
                    <a:cubicBezTo>
                      <a:pt x="4" y="8"/>
                      <a:pt x="3" y="10"/>
                      <a:pt x="2" y="10"/>
                    </a:cubicBezTo>
                    <a:cubicBezTo>
                      <a:pt x="2" y="11"/>
                      <a:pt x="4" y="12"/>
                      <a:pt x="4" y="12"/>
                    </a:cubicBezTo>
                    <a:cubicBezTo>
                      <a:pt x="4" y="14"/>
                      <a:pt x="1" y="14"/>
                      <a:pt x="3" y="16"/>
                    </a:cubicBezTo>
                    <a:cubicBezTo>
                      <a:pt x="5" y="18"/>
                      <a:pt x="6" y="18"/>
                      <a:pt x="6" y="16"/>
                    </a:cubicBezTo>
                    <a:cubicBezTo>
                      <a:pt x="7" y="14"/>
                      <a:pt x="9" y="16"/>
                      <a:pt x="9" y="13"/>
                    </a:cubicBezTo>
                    <a:cubicBezTo>
                      <a:pt x="9" y="10"/>
                      <a:pt x="9" y="8"/>
                      <a:pt x="10" y="5"/>
                    </a:cubicBezTo>
                    <a:cubicBezTo>
                      <a:pt x="11" y="0"/>
                      <a:pt x="5" y="3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6" name="Freeform 187"/>
              <p:cNvSpPr/>
              <p:nvPr/>
            </p:nvSpPr>
            <p:spPr bwMode="auto">
              <a:xfrm>
                <a:off x="8544896" y="2067082"/>
                <a:ext cx="33671" cy="20252"/>
              </a:xfrm>
              <a:custGeom>
                <a:avLst/>
                <a:gdLst>
                  <a:gd name="T0" fmla="*/ 0 w 10"/>
                  <a:gd name="T1" fmla="*/ 6 h 6"/>
                  <a:gd name="T2" fmla="*/ 10 w 10"/>
                  <a:gd name="T3" fmla="*/ 0 h 6"/>
                  <a:gd name="T4" fmla="*/ 6 w 10"/>
                  <a:gd name="T5" fmla="*/ 3 h 6"/>
                  <a:gd name="T6" fmla="*/ 0 w 10"/>
                  <a:gd name="T7" fmla="*/ 3 h 6"/>
                  <a:gd name="T8" fmla="*/ 0 w 10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cubicBezTo>
                      <a:pt x="4" y="5"/>
                      <a:pt x="7" y="4"/>
                      <a:pt x="10" y="0"/>
                    </a:cubicBezTo>
                    <a:cubicBezTo>
                      <a:pt x="8" y="0"/>
                      <a:pt x="8" y="2"/>
                      <a:pt x="6" y="3"/>
                    </a:cubicBezTo>
                    <a:cubicBezTo>
                      <a:pt x="5" y="4"/>
                      <a:pt x="2" y="3"/>
                      <a:pt x="0" y="3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7" name="Freeform 188"/>
              <p:cNvSpPr/>
              <p:nvPr/>
            </p:nvSpPr>
            <p:spPr bwMode="auto">
              <a:xfrm>
                <a:off x="9024699" y="2111635"/>
                <a:ext cx="33671" cy="28352"/>
              </a:xfrm>
              <a:custGeom>
                <a:avLst/>
                <a:gdLst>
                  <a:gd name="T0" fmla="*/ 4 w 11"/>
                  <a:gd name="T1" fmla="*/ 7 h 8"/>
                  <a:gd name="T2" fmla="*/ 11 w 11"/>
                  <a:gd name="T3" fmla="*/ 3 h 8"/>
                  <a:gd name="T4" fmla="*/ 6 w 11"/>
                  <a:gd name="T5" fmla="*/ 0 h 8"/>
                  <a:gd name="T6" fmla="*/ 4 w 11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4" y="7"/>
                    </a:moveTo>
                    <a:cubicBezTo>
                      <a:pt x="6" y="8"/>
                      <a:pt x="10" y="4"/>
                      <a:pt x="11" y="3"/>
                    </a:cubicBezTo>
                    <a:cubicBezTo>
                      <a:pt x="9" y="1"/>
                      <a:pt x="8" y="0"/>
                      <a:pt x="6" y="0"/>
                    </a:cubicBezTo>
                    <a:cubicBezTo>
                      <a:pt x="2" y="2"/>
                      <a:pt x="0" y="4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8" name="Freeform 189"/>
              <p:cNvSpPr/>
              <p:nvPr/>
            </p:nvSpPr>
            <p:spPr bwMode="auto">
              <a:xfrm>
                <a:off x="8544896" y="2063033"/>
                <a:ext cx="25256" cy="16201"/>
              </a:xfrm>
              <a:custGeom>
                <a:avLst/>
                <a:gdLst>
                  <a:gd name="T0" fmla="*/ 5 w 7"/>
                  <a:gd name="T1" fmla="*/ 4 h 4"/>
                  <a:gd name="T2" fmla="*/ 7 w 7"/>
                  <a:gd name="T3" fmla="*/ 0 h 4"/>
                  <a:gd name="T4" fmla="*/ 4 w 7"/>
                  <a:gd name="T5" fmla="*/ 2 h 4"/>
                  <a:gd name="T6" fmla="*/ 0 w 7"/>
                  <a:gd name="T7" fmla="*/ 1 h 4"/>
                  <a:gd name="T8" fmla="*/ 5 w 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6" y="2"/>
                      <a:pt x="7" y="2"/>
                      <a:pt x="7" y="0"/>
                    </a:cubicBezTo>
                    <a:cubicBezTo>
                      <a:pt x="6" y="1"/>
                      <a:pt x="6" y="2"/>
                      <a:pt x="4" y="2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4"/>
                      <a:pt x="2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89" name="Freeform 190"/>
              <p:cNvSpPr/>
              <p:nvPr/>
            </p:nvSpPr>
            <p:spPr bwMode="auto">
              <a:xfrm>
                <a:off x="8519641" y="2083283"/>
                <a:ext cx="8420" cy="12152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0 h 3"/>
                  <a:gd name="T4" fmla="*/ 0 w 3"/>
                  <a:gd name="T5" fmla="*/ 2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2" y="3"/>
                      <a:pt x="3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0" name="Freeform 191"/>
              <p:cNvSpPr/>
              <p:nvPr/>
            </p:nvSpPr>
            <p:spPr bwMode="auto">
              <a:xfrm>
                <a:off x="8485970" y="2091383"/>
                <a:ext cx="33671" cy="16201"/>
              </a:xfrm>
              <a:custGeom>
                <a:avLst/>
                <a:gdLst>
                  <a:gd name="T0" fmla="*/ 0 w 7"/>
                  <a:gd name="T1" fmla="*/ 4 h 4"/>
                  <a:gd name="T2" fmla="*/ 3 w 7"/>
                  <a:gd name="T3" fmla="*/ 4 h 4"/>
                  <a:gd name="T4" fmla="*/ 7 w 7"/>
                  <a:gd name="T5" fmla="*/ 2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4"/>
                      <a:pt x="2" y="4"/>
                      <a:pt x="3" y="4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5" y="0"/>
                      <a:pt x="1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1" name="Freeform 192"/>
              <p:cNvSpPr/>
              <p:nvPr/>
            </p:nvSpPr>
            <p:spPr bwMode="auto">
              <a:xfrm>
                <a:off x="9134131" y="1625618"/>
                <a:ext cx="75761" cy="24301"/>
              </a:xfrm>
              <a:custGeom>
                <a:avLst/>
                <a:gdLst>
                  <a:gd name="T0" fmla="*/ 20 w 20"/>
                  <a:gd name="T1" fmla="*/ 3 h 7"/>
                  <a:gd name="T2" fmla="*/ 10 w 20"/>
                  <a:gd name="T3" fmla="*/ 1 h 7"/>
                  <a:gd name="T4" fmla="*/ 0 w 20"/>
                  <a:gd name="T5" fmla="*/ 4 h 7"/>
                  <a:gd name="T6" fmla="*/ 10 w 20"/>
                  <a:gd name="T7" fmla="*/ 7 h 7"/>
                  <a:gd name="T8" fmla="*/ 20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20" y="3"/>
                    </a:moveTo>
                    <a:cubicBezTo>
                      <a:pt x="16" y="1"/>
                      <a:pt x="13" y="0"/>
                      <a:pt x="10" y="1"/>
                    </a:cubicBezTo>
                    <a:cubicBezTo>
                      <a:pt x="5" y="1"/>
                      <a:pt x="4" y="0"/>
                      <a:pt x="0" y="4"/>
                    </a:cubicBezTo>
                    <a:cubicBezTo>
                      <a:pt x="3" y="5"/>
                      <a:pt x="6" y="6"/>
                      <a:pt x="10" y="7"/>
                    </a:cubicBezTo>
                    <a:cubicBezTo>
                      <a:pt x="14" y="6"/>
                      <a:pt x="16" y="5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2" name="Freeform 193"/>
              <p:cNvSpPr/>
              <p:nvPr/>
            </p:nvSpPr>
            <p:spPr bwMode="auto">
              <a:xfrm>
                <a:off x="8965778" y="1633719"/>
                <a:ext cx="126267" cy="40501"/>
              </a:xfrm>
              <a:custGeom>
                <a:avLst/>
                <a:gdLst>
                  <a:gd name="T0" fmla="*/ 15 w 33"/>
                  <a:gd name="T1" fmla="*/ 4 h 11"/>
                  <a:gd name="T2" fmla="*/ 8 w 33"/>
                  <a:gd name="T3" fmla="*/ 9 h 11"/>
                  <a:gd name="T4" fmla="*/ 20 w 33"/>
                  <a:gd name="T5" fmla="*/ 11 h 11"/>
                  <a:gd name="T6" fmla="*/ 19 w 33"/>
                  <a:gd name="T7" fmla="*/ 7 h 11"/>
                  <a:gd name="T8" fmla="*/ 33 w 33"/>
                  <a:gd name="T9" fmla="*/ 3 h 11"/>
                  <a:gd name="T10" fmla="*/ 25 w 33"/>
                  <a:gd name="T11" fmla="*/ 1 h 11"/>
                  <a:gd name="T12" fmla="*/ 16 w 33"/>
                  <a:gd name="T13" fmla="*/ 2 h 11"/>
                  <a:gd name="T14" fmla="*/ 0 w 33"/>
                  <a:gd name="T15" fmla="*/ 5 h 11"/>
                  <a:gd name="T16" fmla="*/ 6 w 33"/>
                  <a:gd name="T17" fmla="*/ 6 h 11"/>
                  <a:gd name="T18" fmla="*/ 15 w 33"/>
                  <a:gd name="T1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11">
                    <a:moveTo>
                      <a:pt x="15" y="4"/>
                    </a:moveTo>
                    <a:cubicBezTo>
                      <a:pt x="13" y="5"/>
                      <a:pt x="11" y="8"/>
                      <a:pt x="8" y="9"/>
                    </a:cubicBezTo>
                    <a:cubicBezTo>
                      <a:pt x="13" y="10"/>
                      <a:pt x="15" y="11"/>
                      <a:pt x="20" y="11"/>
                    </a:cubicBezTo>
                    <a:cubicBezTo>
                      <a:pt x="20" y="10"/>
                      <a:pt x="19" y="8"/>
                      <a:pt x="19" y="7"/>
                    </a:cubicBezTo>
                    <a:cubicBezTo>
                      <a:pt x="23" y="5"/>
                      <a:pt x="28" y="4"/>
                      <a:pt x="33" y="3"/>
                    </a:cubicBezTo>
                    <a:cubicBezTo>
                      <a:pt x="30" y="1"/>
                      <a:pt x="28" y="0"/>
                      <a:pt x="25" y="1"/>
                    </a:cubicBezTo>
                    <a:cubicBezTo>
                      <a:pt x="23" y="1"/>
                      <a:pt x="20" y="3"/>
                      <a:pt x="16" y="2"/>
                    </a:cubicBezTo>
                    <a:cubicBezTo>
                      <a:pt x="11" y="1"/>
                      <a:pt x="6" y="3"/>
                      <a:pt x="0" y="5"/>
                    </a:cubicBezTo>
                    <a:cubicBezTo>
                      <a:pt x="2" y="5"/>
                      <a:pt x="4" y="5"/>
                      <a:pt x="6" y="6"/>
                    </a:cubicBezTo>
                    <a:cubicBezTo>
                      <a:pt x="9" y="5"/>
                      <a:pt x="13" y="5"/>
                      <a:pt x="1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3" name="Freeform 194"/>
              <p:cNvSpPr/>
              <p:nvPr/>
            </p:nvSpPr>
            <p:spPr bwMode="auto">
              <a:xfrm>
                <a:off x="9159381" y="1585117"/>
                <a:ext cx="67341" cy="36453"/>
              </a:xfrm>
              <a:custGeom>
                <a:avLst/>
                <a:gdLst>
                  <a:gd name="T0" fmla="*/ 15 w 18"/>
                  <a:gd name="T1" fmla="*/ 8 h 10"/>
                  <a:gd name="T2" fmla="*/ 11 w 18"/>
                  <a:gd name="T3" fmla="*/ 4 h 10"/>
                  <a:gd name="T4" fmla="*/ 18 w 18"/>
                  <a:gd name="T5" fmla="*/ 2 h 10"/>
                  <a:gd name="T6" fmla="*/ 9 w 18"/>
                  <a:gd name="T7" fmla="*/ 3 h 10"/>
                  <a:gd name="T8" fmla="*/ 0 w 18"/>
                  <a:gd name="T9" fmla="*/ 9 h 10"/>
                  <a:gd name="T10" fmla="*/ 8 w 18"/>
                  <a:gd name="T11" fmla="*/ 10 h 10"/>
                  <a:gd name="T12" fmla="*/ 15 w 18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15" y="8"/>
                    </a:moveTo>
                    <a:cubicBezTo>
                      <a:pt x="13" y="6"/>
                      <a:pt x="12" y="5"/>
                      <a:pt x="11" y="4"/>
                    </a:cubicBezTo>
                    <a:cubicBezTo>
                      <a:pt x="13" y="3"/>
                      <a:pt x="16" y="2"/>
                      <a:pt x="18" y="2"/>
                    </a:cubicBezTo>
                    <a:cubicBezTo>
                      <a:pt x="14" y="1"/>
                      <a:pt x="12" y="0"/>
                      <a:pt x="9" y="3"/>
                    </a:cubicBezTo>
                    <a:cubicBezTo>
                      <a:pt x="6" y="5"/>
                      <a:pt x="3" y="7"/>
                      <a:pt x="0" y="9"/>
                    </a:cubicBezTo>
                    <a:cubicBezTo>
                      <a:pt x="3" y="10"/>
                      <a:pt x="5" y="10"/>
                      <a:pt x="8" y="10"/>
                    </a:cubicBezTo>
                    <a:cubicBezTo>
                      <a:pt x="10" y="9"/>
                      <a:pt x="12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4" name="Freeform 195"/>
              <p:cNvSpPr/>
              <p:nvPr/>
            </p:nvSpPr>
            <p:spPr bwMode="auto">
              <a:xfrm>
                <a:off x="8485970" y="2091383"/>
                <a:ext cx="16835" cy="8100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1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2" y="0"/>
                      <a:pt x="0" y="0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5" name="Freeform 196"/>
              <p:cNvSpPr/>
              <p:nvPr/>
            </p:nvSpPr>
            <p:spPr bwMode="auto">
              <a:xfrm>
                <a:off x="9100460" y="1653968"/>
                <a:ext cx="42091" cy="20252"/>
              </a:xfrm>
              <a:custGeom>
                <a:avLst/>
                <a:gdLst>
                  <a:gd name="T0" fmla="*/ 11 w 11"/>
                  <a:gd name="T1" fmla="*/ 2 h 6"/>
                  <a:gd name="T2" fmla="*/ 0 w 11"/>
                  <a:gd name="T3" fmla="*/ 4 h 6"/>
                  <a:gd name="T4" fmla="*/ 7 w 11"/>
                  <a:gd name="T5" fmla="*/ 6 h 6"/>
                  <a:gd name="T6" fmla="*/ 11 w 1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1" y="2"/>
                    </a:moveTo>
                    <a:cubicBezTo>
                      <a:pt x="6" y="0"/>
                      <a:pt x="5" y="0"/>
                      <a:pt x="0" y="4"/>
                    </a:cubicBezTo>
                    <a:cubicBezTo>
                      <a:pt x="2" y="5"/>
                      <a:pt x="5" y="5"/>
                      <a:pt x="7" y="6"/>
                    </a:cubicBezTo>
                    <a:cubicBezTo>
                      <a:pt x="8" y="4"/>
                      <a:pt x="9" y="4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6" name="Freeform 197"/>
              <p:cNvSpPr/>
              <p:nvPr/>
            </p:nvSpPr>
            <p:spPr bwMode="auto">
              <a:xfrm>
                <a:off x="8023002" y="2472096"/>
                <a:ext cx="159938" cy="251108"/>
              </a:xfrm>
              <a:custGeom>
                <a:avLst/>
                <a:gdLst>
                  <a:gd name="T0" fmla="*/ 32 w 42"/>
                  <a:gd name="T1" fmla="*/ 47 h 70"/>
                  <a:gd name="T2" fmla="*/ 32 w 42"/>
                  <a:gd name="T3" fmla="*/ 41 h 70"/>
                  <a:gd name="T4" fmla="*/ 14 w 42"/>
                  <a:gd name="T5" fmla="*/ 22 h 70"/>
                  <a:gd name="T6" fmla="*/ 22 w 42"/>
                  <a:gd name="T7" fmla="*/ 9 h 70"/>
                  <a:gd name="T8" fmla="*/ 11 w 42"/>
                  <a:gd name="T9" fmla="*/ 10 h 70"/>
                  <a:gd name="T10" fmla="*/ 10 w 42"/>
                  <a:gd name="T11" fmla="*/ 6 h 70"/>
                  <a:gd name="T12" fmla="*/ 16 w 42"/>
                  <a:gd name="T13" fmla="*/ 0 h 70"/>
                  <a:gd name="T14" fmla="*/ 8 w 42"/>
                  <a:gd name="T15" fmla="*/ 2 h 70"/>
                  <a:gd name="T16" fmla="*/ 5 w 42"/>
                  <a:gd name="T17" fmla="*/ 4 h 70"/>
                  <a:gd name="T18" fmla="*/ 6 w 42"/>
                  <a:gd name="T19" fmla="*/ 7 h 70"/>
                  <a:gd name="T20" fmla="*/ 4 w 42"/>
                  <a:gd name="T21" fmla="*/ 10 h 70"/>
                  <a:gd name="T22" fmla="*/ 4 w 42"/>
                  <a:gd name="T23" fmla="*/ 11 h 70"/>
                  <a:gd name="T24" fmla="*/ 4 w 42"/>
                  <a:gd name="T25" fmla="*/ 12 h 70"/>
                  <a:gd name="T26" fmla="*/ 0 w 42"/>
                  <a:gd name="T27" fmla="*/ 18 h 70"/>
                  <a:gd name="T28" fmla="*/ 2 w 42"/>
                  <a:gd name="T29" fmla="*/ 17 h 70"/>
                  <a:gd name="T30" fmla="*/ 6 w 42"/>
                  <a:gd name="T31" fmla="*/ 16 h 70"/>
                  <a:gd name="T32" fmla="*/ 4 w 42"/>
                  <a:gd name="T33" fmla="*/ 26 h 70"/>
                  <a:gd name="T34" fmla="*/ 4 w 42"/>
                  <a:gd name="T35" fmla="*/ 25 h 70"/>
                  <a:gd name="T36" fmla="*/ 8 w 42"/>
                  <a:gd name="T37" fmla="*/ 21 h 70"/>
                  <a:gd name="T38" fmla="*/ 7 w 42"/>
                  <a:gd name="T39" fmla="*/ 25 h 70"/>
                  <a:gd name="T40" fmla="*/ 7 w 42"/>
                  <a:gd name="T41" fmla="*/ 33 h 70"/>
                  <a:gd name="T42" fmla="*/ 9 w 42"/>
                  <a:gd name="T43" fmla="*/ 31 h 70"/>
                  <a:gd name="T44" fmla="*/ 17 w 42"/>
                  <a:gd name="T45" fmla="*/ 37 h 70"/>
                  <a:gd name="T46" fmla="*/ 17 w 42"/>
                  <a:gd name="T47" fmla="*/ 44 h 70"/>
                  <a:gd name="T48" fmla="*/ 16 w 42"/>
                  <a:gd name="T49" fmla="*/ 44 h 70"/>
                  <a:gd name="T50" fmla="*/ 9 w 42"/>
                  <a:gd name="T51" fmla="*/ 43 h 70"/>
                  <a:gd name="T52" fmla="*/ 11 w 42"/>
                  <a:gd name="T53" fmla="*/ 47 h 70"/>
                  <a:gd name="T54" fmla="*/ 6 w 42"/>
                  <a:gd name="T55" fmla="*/ 54 h 70"/>
                  <a:gd name="T56" fmla="*/ 11 w 42"/>
                  <a:gd name="T57" fmla="*/ 56 h 70"/>
                  <a:gd name="T58" fmla="*/ 14 w 42"/>
                  <a:gd name="T59" fmla="*/ 58 h 70"/>
                  <a:gd name="T60" fmla="*/ 16 w 42"/>
                  <a:gd name="T61" fmla="*/ 60 h 70"/>
                  <a:gd name="T62" fmla="*/ 4 w 42"/>
                  <a:gd name="T63" fmla="*/ 68 h 70"/>
                  <a:gd name="T64" fmla="*/ 20 w 42"/>
                  <a:gd name="T65" fmla="*/ 64 h 70"/>
                  <a:gd name="T66" fmla="*/ 28 w 42"/>
                  <a:gd name="T67" fmla="*/ 64 h 70"/>
                  <a:gd name="T68" fmla="*/ 34 w 42"/>
                  <a:gd name="T69" fmla="*/ 5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" h="70">
                    <a:moveTo>
                      <a:pt x="40" y="49"/>
                    </a:moveTo>
                    <a:cubicBezTo>
                      <a:pt x="41" y="44"/>
                      <a:pt x="33" y="48"/>
                      <a:pt x="32" y="47"/>
                    </a:cubicBezTo>
                    <a:cubicBezTo>
                      <a:pt x="35" y="44"/>
                      <a:pt x="30" y="40"/>
                      <a:pt x="28" y="40"/>
                    </a:cubicBezTo>
                    <a:cubicBezTo>
                      <a:pt x="30" y="40"/>
                      <a:pt x="31" y="40"/>
                      <a:pt x="32" y="41"/>
                    </a:cubicBezTo>
                    <a:cubicBezTo>
                      <a:pt x="31" y="35"/>
                      <a:pt x="26" y="35"/>
                      <a:pt x="25" y="30"/>
                    </a:cubicBezTo>
                    <a:cubicBezTo>
                      <a:pt x="23" y="23"/>
                      <a:pt x="20" y="23"/>
                      <a:pt x="14" y="22"/>
                    </a:cubicBezTo>
                    <a:cubicBezTo>
                      <a:pt x="16" y="21"/>
                      <a:pt x="17" y="20"/>
                      <a:pt x="18" y="21"/>
                    </a:cubicBezTo>
                    <a:cubicBezTo>
                      <a:pt x="16" y="16"/>
                      <a:pt x="24" y="12"/>
                      <a:pt x="22" y="9"/>
                    </a:cubicBezTo>
                    <a:cubicBezTo>
                      <a:pt x="21" y="7"/>
                      <a:pt x="12" y="8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1" y="7"/>
                      <a:pt x="11" y="7"/>
                      <a:pt x="10" y="6"/>
                    </a:cubicBezTo>
                    <a:cubicBezTo>
                      <a:pt x="11" y="7"/>
                      <a:pt x="11" y="6"/>
                      <a:pt x="11" y="7"/>
                    </a:cubicBezTo>
                    <a:cubicBezTo>
                      <a:pt x="12" y="4"/>
                      <a:pt x="16" y="4"/>
                      <a:pt x="16" y="0"/>
                    </a:cubicBezTo>
                    <a:cubicBezTo>
                      <a:pt x="14" y="0"/>
                      <a:pt x="11" y="0"/>
                      <a:pt x="9" y="2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7" y="0"/>
                      <a:pt x="6" y="2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4" y="6"/>
                      <a:pt x="3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3" y="10"/>
                      <a:pt x="2" y="9"/>
                    </a:cubicBezTo>
                    <a:cubicBezTo>
                      <a:pt x="2" y="10"/>
                      <a:pt x="3" y="10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2"/>
                      <a:pt x="3" y="14"/>
                      <a:pt x="2" y="15"/>
                    </a:cubicBezTo>
                    <a:cubicBezTo>
                      <a:pt x="2" y="16"/>
                      <a:pt x="0" y="16"/>
                      <a:pt x="0" y="18"/>
                    </a:cubicBezTo>
                    <a:cubicBezTo>
                      <a:pt x="2" y="18"/>
                      <a:pt x="2" y="19"/>
                      <a:pt x="0" y="19"/>
                    </a:cubicBezTo>
                    <a:cubicBezTo>
                      <a:pt x="2" y="21"/>
                      <a:pt x="5" y="19"/>
                      <a:pt x="2" y="17"/>
                    </a:cubicBezTo>
                    <a:cubicBezTo>
                      <a:pt x="4" y="19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7"/>
                      <a:pt x="4" y="20"/>
                      <a:pt x="4" y="22"/>
                    </a:cubicBezTo>
                    <a:cubicBezTo>
                      <a:pt x="3" y="24"/>
                      <a:pt x="4" y="24"/>
                      <a:pt x="4" y="26"/>
                    </a:cubicBezTo>
                    <a:cubicBezTo>
                      <a:pt x="3" y="27"/>
                      <a:pt x="2" y="27"/>
                      <a:pt x="3" y="28"/>
                    </a:cubicBezTo>
                    <a:cubicBezTo>
                      <a:pt x="5" y="29"/>
                      <a:pt x="4" y="26"/>
                      <a:pt x="4" y="25"/>
                    </a:cubicBezTo>
                    <a:cubicBezTo>
                      <a:pt x="5" y="23"/>
                      <a:pt x="4" y="21"/>
                      <a:pt x="7" y="20"/>
                    </a:cubicBezTo>
                    <a:cubicBezTo>
                      <a:pt x="4" y="22"/>
                      <a:pt x="6" y="25"/>
                      <a:pt x="8" y="21"/>
                    </a:cubicBezTo>
                    <a:cubicBezTo>
                      <a:pt x="8" y="21"/>
                      <a:pt x="8" y="22"/>
                      <a:pt x="9" y="23"/>
                    </a:cubicBezTo>
                    <a:cubicBezTo>
                      <a:pt x="7" y="23"/>
                      <a:pt x="7" y="23"/>
                      <a:pt x="7" y="25"/>
                    </a:cubicBezTo>
                    <a:cubicBezTo>
                      <a:pt x="8" y="27"/>
                      <a:pt x="8" y="26"/>
                      <a:pt x="7" y="29"/>
                    </a:cubicBezTo>
                    <a:cubicBezTo>
                      <a:pt x="7" y="31"/>
                      <a:pt x="5" y="31"/>
                      <a:pt x="7" y="33"/>
                    </a:cubicBezTo>
                    <a:cubicBezTo>
                      <a:pt x="7" y="33"/>
                      <a:pt x="7" y="32"/>
                      <a:pt x="7" y="31"/>
                    </a:cubicBezTo>
                    <a:cubicBezTo>
                      <a:pt x="9" y="32"/>
                      <a:pt x="11" y="33"/>
                      <a:pt x="9" y="31"/>
                    </a:cubicBezTo>
                    <a:cubicBezTo>
                      <a:pt x="11" y="33"/>
                      <a:pt x="14" y="30"/>
                      <a:pt x="16" y="31"/>
                    </a:cubicBezTo>
                    <a:cubicBezTo>
                      <a:pt x="12" y="31"/>
                      <a:pt x="14" y="39"/>
                      <a:pt x="17" y="37"/>
                    </a:cubicBezTo>
                    <a:cubicBezTo>
                      <a:pt x="16" y="39"/>
                      <a:pt x="16" y="43"/>
                      <a:pt x="18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3"/>
                      <a:pt x="16" y="43"/>
                      <a:pt x="16" y="44"/>
                    </a:cubicBezTo>
                    <a:cubicBezTo>
                      <a:pt x="14" y="44"/>
                      <a:pt x="13" y="43"/>
                      <a:pt x="11" y="44"/>
                    </a:cubicBezTo>
                    <a:cubicBezTo>
                      <a:pt x="11" y="43"/>
                      <a:pt x="10" y="43"/>
                      <a:pt x="9" y="43"/>
                    </a:cubicBezTo>
                    <a:cubicBezTo>
                      <a:pt x="11" y="45"/>
                      <a:pt x="9" y="46"/>
                      <a:pt x="8" y="48"/>
                    </a:cubicBezTo>
                    <a:cubicBezTo>
                      <a:pt x="9" y="48"/>
                      <a:pt x="10" y="47"/>
                      <a:pt x="11" y="47"/>
                    </a:cubicBezTo>
                    <a:cubicBezTo>
                      <a:pt x="11" y="49"/>
                      <a:pt x="13" y="50"/>
                      <a:pt x="11" y="52"/>
                    </a:cubicBezTo>
                    <a:cubicBezTo>
                      <a:pt x="10" y="53"/>
                      <a:pt x="7" y="54"/>
                      <a:pt x="6" y="54"/>
                    </a:cubicBezTo>
                    <a:cubicBezTo>
                      <a:pt x="6" y="55"/>
                      <a:pt x="6" y="55"/>
                      <a:pt x="6" y="56"/>
                    </a:cubicBezTo>
                    <a:cubicBezTo>
                      <a:pt x="7" y="58"/>
                      <a:pt x="9" y="55"/>
                      <a:pt x="11" y="56"/>
                    </a:cubicBezTo>
                    <a:cubicBezTo>
                      <a:pt x="11" y="56"/>
                      <a:pt x="11" y="57"/>
                      <a:pt x="10" y="57"/>
                    </a:cubicBezTo>
                    <a:cubicBezTo>
                      <a:pt x="11" y="57"/>
                      <a:pt x="14" y="58"/>
                      <a:pt x="14" y="58"/>
                    </a:cubicBezTo>
                    <a:cubicBezTo>
                      <a:pt x="16" y="58"/>
                      <a:pt x="17" y="57"/>
                      <a:pt x="19" y="56"/>
                    </a:cubicBezTo>
                    <a:cubicBezTo>
                      <a:pt x="18" y="58"/>
                      <a:pt x="17" y="59"/>
                      <a:pt x="16" y="60"/>
                    </a:cubicBezTo>
                    <a:cubicBezTo>
                      <a:pt x="13" y="60"/>
                      <a:pt x="10" y="58"/>
                      <a:pt x="9" y="62"/>
                    </a:cubicBezTo>
                    <a:cubicBezTo>
                      <a:pt x="9" y="65"/>
                      <a:pt x="5" y="66"/>
                      <a:pt x="4" y="68"/>
                    </a:cubicBezTo>
                    <a:cubicBezTo>
                      <a:pt x="6" y="70"/>
                      <a:pt x="9" y="64"/>
                      <a:pt x="13" y="68"/>
                    </a:cubicBezTo>
                    <a:cubicBezTo>
                      <a:pt x="15" y="62"/>
                      <a:pt x="16" y="66"/>
                      <a:pt x="20" y="64"/>
                    </a:cubicBezTo>
                    <a:cubicBezTo>
                      <a:pt x="21" y="64"/>
                      <a:pt x="23" y="62"/>
                      <a:pt x="25" y="62"/>
                    </a:cubicBezTo>
                    <a:cubicBezTo>
                      <a:pt x="27" y="62"/>
                      <a:pt x="27" y="64"/>
                      <a:pt x="28" y="64"/>
                    </a:cubicBezTo>
                    <a:cubicBezTo>
                      <a:pt x="32" y="62"/>
                      <a:pt x="34" y="63"/>
                      <a:pt x="37" y="61"/>
                    </a:cubicBezTo>
                    <a:cubicBezTo>
                      <a:pt x="42" y="60"/>
                      <a:pt x="35" y="58"/>
                      <a:pt x="34" y="58"/>
                    </a:cubicBezTo>
                    <a:cubicBezTo>
                      <a:pt x="37" y="55"/>
                      <a:pt x="39" y="54"/>
                      <a:pt x="40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7" name="Freeform 198"/>
              <p:cNvSpPr/>
              <p:nvPr/>
            </p:nvSpPr>
            <p:spPr bwMode="auto">
              <a:xfrm>
                <a:off x="8393379" y="2152136"/>
                <a:ext cx="8420" cy="1215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3"/>
                      <a:pt x="3" y="2"/>
                      <a:pt x="4" y="1"/>
                    </a:cubicBezTo>
                    <a:cubicBezTo>
                      <a:pt x="2" y="0"/>
                      <a:pt x="2" y="0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8" name="Freeform 199"/>
              <p:cNvSpPr/>
              <p:nvPr/>
            </p:nvSpPr>
            <p:spPr bwMode="auto">
              <a:xfrm>
                <a:off x="8427049" y="2119735"/>
                <a:ext cx="8420" cy="16201"/>
              </a:xfrm>
              <a:custGeom>
                <a:avLst/>
                <a:gdLst>
                  <a:gd name="T0" fmla="*/ 4 w 4"/>
                  <a:gd name="T1" fmla="*/ 1 h 4"/>
                  <a:gd name="T2" fmla="*/ 4 w 4"/>
                  <a:gd name="T3" fmla="*/ 0 h 4"/>
                  <a:gd name="T4" fmla="*/ 1 w 4"/>
                  <a:gd name="T5" fmla="*/ 4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0" y="1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899" name="Freeform 200"/>
              <p:cNvSpPr/>
              <p:nvPr/>
            </p:nvSpPr>
            <p:spPr bwMode="auto">
              <a:xfrm>
                <a:off x="8477555" y="2099483"/>
                <a:ext cx="16835" cy="12152"/>
              </a:xfrm>
              <a:custGeom>
                <a:avLst/>
                <a:gdLst>
                  <a:gd name="T0" fmla="*/ 0 w 5"/>
                  <a:gd name="T1" fmla="*/ 3 h 3"/>
                  <a:gd name="T2" fmla="*/ 3 w 5"/>
                  <a:gd name="T3" fmla="*/ 3 h 3"/>
                  <a:gd name="T4" fmla="*/ 3 w 5"/>
                  <a:gd name="T5" fmla="*/ 0 h 3"/>
                  <a:gd name="T6" fmla="*/ 0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4" y="2"/>
                      <a:pt x="5" y="0"/>
                      <a:pt x="3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0" name="Freeform 201"/>
              <p:cNvSpPr/>
              <p:nvPr/>
            </p:nvSpPr>
            <p:spPr bwMode="auto">
              <a:xfrm>
                <a:off x="8401794" y="2127835"/>
                <a:ext cx="25256" cy="16201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4 h 5"/>
                  <a:gd name="T4" fmla="*/ 3 w 6"/>
                  <a:gd name="T5" fmla="*/ 5 h 5"/>
                  <a:gd name="T6" fmla="*/ 3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2"/>
                      <a:pt x="2" y="3"/>
                      <a:pt x="0" y="4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6" y="4"/>
                      <a:pt x="5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1" name="Freeform 202"/>
              <p:cNvSpPr/>
              <p:nvPr/>
            </p:nvSpPr>
            <p:spPr bwMode="auto">
              <a:xfrm>
                <a:off x="7947241" y="2565250"/>
                <a:ext cx="92597" cy="125556"/>
              </a:xfrm>
              <a:custGeom>
                <a:avLst/>
                <a:gdLst>
                  <a:gd name="T0" fmla="*/ 24 w 24"/>
                  <a:gd name="T1" fmla="*/ 7 h 35"/>
                  <a:gd name="T2" fmla="*/ 21 w 24"/>
                  <a:gd name="T3" fmla="*/ 3 h 35"/>
                  <a:gd name="T4" fmla="*/ 16 w 24"/>
                  <a:gd name="T5" fmla="*/ 3 h 35"/>
                  <a:gd name="T6" fmla="*/ 17 w 24"/>
                  <a:gd name="T7" fmla="*/ 2 h 35"/>
                  <a:gd name="T8" fmla="*/ 8 w 24"/>
                  <a:gd name="T9" fmla="*/ 7 h 35"/>
                  <a:gd name="T10" fmla="*/ 12 w 24"/>
                  <a:gd name="T11" fmla="*/ 8 h 35"/>
                  <a:gd name="T12" fmla="*/ 8 w 24"/>
                  <a:gd name="T13" fmla="*/ 10 h 35"/>
                  <a:gd name="T14" fmla="*/ 4 w 24"/>
                  <a:gd name="T15" fmla="*/ 9 h 35"/>
                  <a:gd name="T16" fmla="*/ 3 w 24"/>
                  <a:gd name="T17" fmla="*/ 13 h 35"/>
                  <a:gd name="T18" fmla="*/ 1 w 24"/>
                  <a:gd name="T19" fmla="*/ 16 h 35"/>
                  <a:gd name="T20" fmla="*/ 7 w 24"/>
                  <a:gd name="T21" fmla="*/ 18 h 35"/>
                  <a:gd name="T22" fmla="*/ 3 w 24"/>
                  <a:gd name="T23" fmla="*/ 24 h 35"/>
                  <a:gd name="T24" fmla="*/ 8 w 24"/>
                  <a:gd name="T25" fmla="*/ 23 h 35"/>
                  <a:gd name="T26" fmla="*/ 3 w 24"/>
                  <a:gd name="T27" fmla="*/ 24 h 35"/>
                  <a:gd name="T28" fmla="*/ 0 w 24"/>
                  <a:gd name="T29" fmla="*/ 26 h 35"/>
                  <a:gd name="T30" fmla="*/ 3 w 24"/>
                  <a:gd name="T31" fmla="*/ 27 h 35"/>
                  <a:gd name="T32" fmla="*/ 0 w 24"/>
                  <a:gd name="T33" fmla="*/ 28 h 35"/>
                  <a:gd name="T34" fmla="*/ 3 w 24"/>
                  <a:gd name="T35" fmla="*/ 30 h 35"/>
                  <a:gd name="T36" fmla="*/ 2 w 24"/>
                  <a:gd name="T37" fmla="*/ 31 h 35"/>
                  <a:gd name="T38" fmla="*/ 17 w 24"/>
                  <a:gd name="T39" fmla="*/ 26 h 35"/>
                  <a:gd name="T40" fmla="*/ 20 w 24"/>
                  <a:gd name="T41" fmla="*/ 25 h 35"/>
                  <a:gd name="T42" fmla="*/ 22 w 24"/>
                  <a:gd name="T43" fmla="*/ 20 h 35"/>
                  <a:gd name="T44" fmla="*/ 20 w 24"/>
                  <a:gd name="T45" fmla="*/ 13 h 35"/>
                  <a:gd name="T46" fmla="*/ 24 w 24"/>
                  <a:gd name="T47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35">
                    <a:moveTo>
                      <a:pt x="24" y="7"/>
                    </a:moveTo>
                    <a:cubicBezTo>
                      <a:pt x="22" y="7"/>
                      <a:pt x="22" y="4"/>
                      <a:pt x="21" y="3"/>
                    </a:cubicBezTo>
                    <a:cubicBezTo>
                      <a:pt x="20" y="1"/>
                      <a:pt x="17" y="3"/>
                      <a:pt x="16" y="3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13" y="0"/>
                      <a:pt x="10" y="4"/>
                      <a:pt x="8" y="7"/>
                    </a:cubicBezTo>
                    <a:cubicBezTo>
                      <a:pt x="10" y="7"/>
                      <a:pt x="11" y="7"/>
                      <a:pt x="12" y="8"/>
                    </a:cubicBezTo>
                    <a:cubicBezTo>
                      <a:pt x="10" y="9"/>
                      <a:pt x="10" y="11"/>
                      <a:pt x="8" y="10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2" y="11"/>
                      <a:pt x="3" y="11"/>
                      <a:pt x="3" y="13"/>
                    </a:cubicBezTo>
                    <a:cubicBezTo>
                      <a:pt x="4" y="14"/>
                      <a:pt x="2" y="15"/>
                      <a:pt x="1" y="16"/>
                    </a:cubicBezTo>
                    <a:cubicBezTo>
                      <a:pt x="3" y="17"/>
                      <a:pt x="5" y="18"/>
                      <a:pt x="7" y="18"/>
                    </a:cubicBezTo>
                    <a:cubicBezTo>
                      <a:pt x="6" y="19"/>
                      <a:pt x="4" y="21"/>
                      <a:pt x="3" y="24"/>
                    </a:cubicBezTo>
                    <a:cubicBezTo>
                      <a:pt x="5" y="23"/>
                      <a:pt x="6" y="22"/>
                      <a:pt x="8" y="23"/>
                    </a:cubicBezTo>
                    <a:cubicBezTo>
                      <a:pt x="7" y="23"/>
                      <a:pt x="5" y="23"/>
                      <a:pt x="3" y="24"/>
                    </a:cubicBezTo>
                    <a:cubicBezTo>
                      <a:pt x="3" y="26"/>
                      <a:pt x="1" y="26"/>
                      <a:pt x="0" y="26"/>
                    </a:cubicBezTo>
                    <a:cubicBezTo>
                      <a:pt x="1" y="26"/>
                      <a:pt x="2" y="27"/>
                      <a:pt x="3" y="27"/>
                    </a:cubicBezTo>
                    <a:cubicBezTo>
                      <a:pt x="2" y="28"/>
                      <a:pt x="1" y="28"/>
                      <a:pt x="0" y="28"/>
                    </a:cubicBezTo>
                    <a:cubicBezTo>
                      <a:pt x="1" y="29"/>
                      <a:pt x="2" y="29"/>
                      <a:pt x="3" y="30"/>
                    </a:cubicBezTo>
                    <a:cubicBezTo>
                      <a:pt x="3" y="30"/>
                      <a:pt x="3" y="30"/>
                      <a:pt x="2" y="31"/>
                    </a:cubicBezTo>
                    <a:cubicBezTo>
                      <a:pt x="6" y="35"/>
                      <a:pt x="13" y="28"/>
                      <a:pt x="17" y="26"/>
                    </a:cubicBezTo>
                    <a:cubicBezTo>
                      <a:pt x="19" y="26"/>
                      <a:pt x="19" y="27"/>
                      <a:pt x="20" y="25"/>
                    </a:cubicBezTo>
                    <a:cubicBezTo>
                      <a:pt x="20" y="24"/>
                      <a:pt x="21" y="22"/>
                      <a:pt x="22" y="20"/>
                    </a:cubicBezTo>
                    <a:cubicBezTo>
                      <a:pt x="22" y="17"/>
                      <a:pt x="21" y="15"/>
                      <a:pt x="20" y="13"/>
                    </a:cubicBezTo>
                    <a:cubicBezTo>
                      <a:pt x="23" y="11"/>
                      <a:pt x="24" y="11"/>
                      <a:pt x="2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2" name="Freeform 203"/>
              <p:cNvSpPr/>
              <p:nvPr/>
            </p:nvSpPr>
            <p:spPr bwMode="auto">
              <a:xfrm>
                <a:off x="8191355" y="2970264"/>
                <a:ext cx="16835" cy="20252"/>
              </a:xfrm>
              <a:custGeom>
                <a:avLst/>
                <a:gdLst>
                  <a:gd name="T0" fmla="*/ 5 w 5"/>
                  <a:gd name="T1" fmla="*/ 4 h 6"/>
                  <a:gd name="T2" fmla="*/ 0 w 5"/>
                  <a:gd name="T3" fmla="*/ 4 h 6"/>
                  <a:gd name="T4" fmla="*/ 2 w 5"/>
                  <a:gd name="T5" fmla="*/ 6 h 6"/>
                  <a:gd name="T6" fmla="*/ 5 w 5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cubicBezTo>
                      <a:pt x="4" y="0"/>
                      <a:pt x="2" y="2"/>
                      <a:pt x="0" y="4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4" y="6"/>
                      <a:pt x="4" y="5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3" name="Freeform 204"/>
              <p:cNvSpPr/>
              <p:nvPr/>
            </p:nvSpPr>
            <p:spPr bwMode="auto">
              <a:xfrm>
                <a:off x="8427049" y="2148085"/>
                <a:ext cx="16835" cy="20252"/>
              </a:xfrm>
              <a:custGeom>
                <a:avLst/>
                <a:gdLst>
                  <a:gd name="T0" fmla="*/ 1 w 4"/>
                  <a:gd name="T1" fmla="*/ 3 h 5"/>
                  <a:gd name="T2" fmla="*/ 0 w 4"/>
                  <a:gd name="T3" fmla="*/ 3 h 5"/>
                  <a:gd name="T4" fmla="*/ 0 w 4"/>
                  <a:gd name="T5" fmla="*/ 5 h 5"/>
                  <a:gd name="T6" fmla="*/ 4 w 4"/>
                  <a:gd name="T7" fmla="*/ 0 h 5"/>
                  <a:gd name="T8" fmla="*/ 1 w 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2" y="3"/>
                      <a:pt x="3" y="2"/>
                      <a:pt x="4" y="0"/>
                    </a:cubicBezTo>
                    <a:cubicBezTo>
                      <a:pt x="3" y="0"/>
                      <a:pt x="2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4" name="Freeform 206"/>
              <p:cNvSpPr/>
              <p:nvPr/>
            </p:nvSpPr>
            <p:spPr bwMode="auto">
              <a:xfrm>
                <a:off x="8418629" y="2127835"/>
                <a:ext cx="33671" cy="28352"/>
              </a:xfrm>
              <a:custGeom>
                <a:avLst/>
                <a:gdLst>
                  <a:gd name="T0" fmla="*/ 6 w 8"/>
                  <a:gd name="T1" fmla="*/ 2 h 8"/>
                  <a:gd name="T2" fmla="*/ 4 w 8"/>
                  <a:gd name="T3" fmla="*/ 5 h 8"/>
                  <a:gd name="T4" fmla="*/ 5 w 8"/>
                  <a:gd name="T5" fmla="*/ 1 h 8"/>
                  <a:gd name="T6" fmla="*/ 3 w 8"/>
                  <a:gd name="T7" fmla="*/ 4 h 8"/>
                  <a:gd name="T8" fmla="*/ 1 w 8"/>
                  <a:gd name="T9" fmla="*/ 4 h 8"/>
                  <a:gd name="T10" fmla="*/ 0 w 8"/>
                  <a:gd name="T11" fmla="*/ 7 h 8"/>
                  <a:gd name="T12" fmla="*/ 4 w 8"/>
                  <a:gd name="T13" fmla="*/ 7 h 8"/>
                  <a:gd name="T14" fmla="*/ 7 w 8"/>
                  <a:gd name="T15" fmla="*/ 5 h 8"/>
                  <a:gd name="T16" fmla="*/ 6 w 8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2"/>
                      <a:pt x="5" y="4"/>
                      <a:pt x="4" y="5"/>
                    </a:cubicBezTo>
                    <a:cubicBezTo>
                      <a:pt x="4" y="4"/>
                      <a:pt x="4" y="2"/>
                      <a:pt x="5" y="1"/>
                    </a:cubicBezTo>
                    <a:cubicBezTo>
                      <a:pt x="3" y="1"/>
                      <a:pt x="2" y="2"/>
                      <a:pt x="3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7"/>
                      <a:pt x="1" y="6"/>
                      <a:pt x="0" y="7"/>
                    </a:cubicBezTo>
                    <a:cubicBezTo>
                      <a:pt x="2" y="7"/>
                      <a:pt x="3" y="8"/>
                      <a:pt x="4" y="7"/>
                    </a:cubicBezTo>
                    <a:cubicBezTo>
                      <a:pt x="5" y="5"/>
                      <a:pt x="6" y="4"/>
                      <a:pt x="7" y="5"/>
                    </a:cubicBezTo>
                    <a:cubicBezTo>
                      <a:pt x="8" y="4"/>
                      <a:pt x="8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5" name="Freeform 207"/>
              <p:cNvSpPr/>
              <p:nvPr/>
            </p:nvSpPr>
            <p:spPr bwMode="auto">
              <a:xfrm>
                <a:off x="8401794" y="2144036"/>
                <a:ext cx="16835" cy="16201"/>
              </a:xfrm>
              <a:custGeom>
                <a:avLst/>
                <a:gdLst>
                  <a:gd name="T0" fmla="*/ 4 w 4"/>
                  <a:gd name="T1" fmla="*/ 1 h 4"/>
                  <a:gd name="T2" fmla="*/ 0 w 4"/>
                  <a:gd name="T3" fmla="*/ 4 h 4"/>
                  <a:gd name="T4" fmla="*/ 4 w 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1"/>
                      <a:pt x="0" y="0"/>
                      <a:pt x="0" y="4"/>
                    </a:cubicBezTo>
                    <a:cubicBezTo>
                      <a:pt x="2" y="3"/>
                      <a:pt x="3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6" name="Freeform 208"/>
              <p:cNvSpPr/>
              <p:nvPr/>
            </p:nvSpPr>
            <p:spPr bwMode="auto">
              <a:xfrm>
                <a:off x="8410209" y="2160236"/>
                <a:ext cx="16835" cy="24301"/>
              </a:xfrm>
              <a:custGeom>
                <a:avLst/>
                <a:gdLst>
                  <a:gd name="T0" fmla="*/ 3 w 4"/>
                  <a:gd name="T1" fmla="*/ 0 h 7"/>
                  <a:gd name="T2" fmla="*/ 0 w 4"/>
                  <a:gd name="T3" fmla="*/ 4 h 7"/>
                  <a:gd name="T4" fmla="*/ 1 w 4"/>
                  <a:gd name="T5" fmla="*/ 5 h 7"/>
                  <a:gd name="T6" fmla="*/ 1 w 4"/>
                  <a:gd name="T7" fmla="*/ 7 h 7"/>
                  <a:gd name="T8" fmla="*/ 3 w 4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3" y="3"/>
                      <a:pt x="2" y="4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4"/>
                      <a:pt x="4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7" name="Freeform 209"/>
              <p:cNvSpPr/>
              <p:nvPr/>
            </p:nvSpPr>
            <p:spPr bwMode="auto">
              <a:xfrm>
                <a:off x="9033114" y="28204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8" name="Freeform 210"/>
              <p:cNvSpPr/>
              <p:nvPr/>
            </p:nvSpPr>
            <p:spPr bwMode="auto">
              <a:xfrm>
                <a:off x="9033114" y="28163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09" name="Freeform 211"/>
              <p:cNvSpPr/>
              <p:nvPr/>
            </p:nvSpPr>
            <p:spPr bwMode="auto">
              <a:xfrm>
                <a:off x="9083620" y="285686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0" name="Freeform 212"/>
              <p:cNvSpPr/>
              <p:nvPr/>
            </p:nvSpPr>
            <p:spPr bwMode="auto">
              <a:xfrm>
                <a:off x="7964076" y="2042784"/>
                <a:ext cx="1473090" cy="1535003"/>
              </a:xfrm>
              <a:custGeom>
                <a:avLst/>
                <a:gdLst>
                  <a:gd name="T0" fmla="*/ 324 w 396"/>
                  <a:gd name="T1" fmla="*/ 25 h 429"/>
                  <a:gd name="T2" fmla="*/ 274 w 396"/>
                  <a:gd name="T3" fmla="*/ 43 h 429"/>
                  <a:gd name="T4" fmla="*/ 267 w 396"/>
                  <a:gd name="T5" fmla="*/ 44 h 429"/>
                  <a:gd name="T6" fmla="*/ 228 w 396"/>
                  <a:gd name="T7" fmla="*/ 63 h 429"/>
                  <a:gd name="T8" fmla="*/ 246 w 396"/>
                  <a:gd name="T9" fmla="*/ 50 h 429"/>
                  <a:gd name="T10" fmla="*/ 211 w 396"/>
                  <a:gd name="T11" fmla="*/ 15 h 429"/>
                  <a:gd name="T12" fmla="*/ 191 w 396"/>
                  <a:gd name="T13" fmla="*/ 3 h 429"/>
                  <a:gd name="T14" fmla="*/ 177 w 396"/>
                  <a:gd name="T15" fmla="*/ 0 h 429"/>
                  <a:gd name="T16" fmla="*/ 94 w 396"/>
                  <a:gd name="T17" fmla="*/ 75 h 429"/>
                  <a:gd name="T18" fmla="*/ 100 w 396"/>
                  <a:gd name="T19" fmla="*/ 108 h 429"/>
                  <a:gd name="T20" fmla="*/ 114 w 396"/>
                  <a:gd name="T21" fmla="*/ 145 h 429"/>
                  <a:gd name="T22" fmla="*/ 133 w 396"/>
                  <a:gd name="T23" fmla="*/ 100 h 429"/>
                  <a:gd name="T24" fmla="*/ 165 w 396"/>
                  <a:gd name="T25" fmla="*/ 69 h 429"/>
                  <a:gd name="T26" fmla="*/ 165 w 396"/>
                  <a:gd name="T27" fmla="*/ 106 h 429"/>
                  <a:gd name="T28" fmla="*/ 174 w 396"/>
                  <a:gd name="T29" fmla="*/ 110 h 429"/>
                  <a:gd name="T30" fmla="*/ 155 w 396"/>
                  <a:gd name="T31" fmla="*/ 127 h 429"/>
                  <a:gd name="T32" fmla="*/ 144 w 396"/>
                  <a:gd name="T33" fmla="*/ 152 h 429"/>
                  <a:gd name="T34" fmla="*/ 111 w 396"/>
                  <a:gd name="T35" fmla="*/ 153 h 429"/>
                  <a:gd name="T36" fmla="*/ 88 w 396"/>
                  <a:gd name="T37" fmla="*/ 139 h 429"/>
                  <a:gd name="T38" fmla="*/ 83 w 396"/>
                  <a:gd name="T39" fmla="*/ 159 h 429"/>
                  <a:gd name="T40" fmla="*/ 68 w 396"/>
                  <a:gd name="T41" fmla="*/ 177 h 429"/>
                  <a:gd name="T42" fmla="*/ 41 w 396"/>
                  <a:gd name="T43" fmla="*/ 190 h 429"/>
                  <a:gd name="T44" fmla="*/ 24 w 396"/>
                  <a:gd name="T45" fmla="*/ 201 h 429"/>
                  <a:gd name="T46" fmla="*/ 37 w 396"/>
                  <a:gd name="T47" fmla="*/ 235 h 429"/>
                  <a:gd name="T48" fmla="*/ 4 w 396"/>
                  <a:gd name="T49" fmla="*/ 239 h 429"/>
                  <a:gd name="T50" fmla="*/ 10 w 396"/>
                  <a:gd name="T51" fmla="*/ 277 h 429"/>
                  <a:gd name="T52" fmla="*/ 47 w 396"/>
                  <a:gd name="T53" fmla="*/ 268 h 429"/>
                  <a:gd name="T54" fmla="*/ 89 w 396"/>
                  <a:gd name="T55" fmla="*/ 229 h 429"/>
                  <a:gd name="T56" fmla="*/ 125 w 396"/>
                  <a:gd name="T57" fmla="*/ 258 h 429"/>
                  <a:gd name="T58" fmla="*/ 125 w 396"/>
                  <a:gd name="T59" fmla="*/ 270 h 429"/>
                  <a:gd name="T60" fmla="*/ 124 w 396"/>
                  <a:gd name="T61" fmla="*/ 245 h 429"/>
                  <a:gd name="T62" fmla="*/ 118 w 396"/>
                  <a:gd name="T63" fmla="*/ 221 h 429"/>
                  <a:gd name="T64" fmla="*/ 155 w 396"/>
                  <a:gd name="T65" fmla="*/ 270 h 429"/>
                  <a:gd name="T66" fmla="*/ 160 w 396"/>
                  <a:gd name="T67" fmla="*/ 266 h 429"/>
                  <a:gd name="T68" fmla="*/ 179 w 396"/>
                  <a:gd name="T69" fmla="*/ 254 h 429"/>
                  <a:gd name="T70" fmla="*/ 190 w 396"/>
                  <a:gd name="T71" fmla="*/ 227 h 429"/>
                  <a:gd name="T72" fmla="*/ 213 w 396"/>
                  <a:gd name="T73" fmla="*/ 215 h 429"/>
                  <a:gd name="T74" fmla="*/ 221 w 396"/>
                  <a:gd name="T75" fmla="*/ 214 h 429"/>
                  <a:gd name="T76" fmla="*/ 238 w 396"/>
                  <a:gd name="T77" fmla="*/ 216 h 429"/>
                  <a:gd name="T78" fmla="*/ 252 w 396"/>
                  <a:gd name="T79" fmla="*/ 240 h 429"/>
                  <a:gd name="T80" fmla="*/ 213 w 396"/>
                  <a:gd name="T81" fmla="*/ 244 h 429"/>
                  <a:gd name="T82" fmla="*/ 177 w 396"/>
                  <a:gd name="T83" fmla="*/ 259 h 429"/>
                  <a:gd name="T84" fmla="*/ 202 w 396"/>
                  <a:gd name="T85" fmla="*/ 280 h 429"/>
                  <a:gd name="T86" fmla="*/ 219 w 396"/>
                  <a:gd name="T87" fmla="*/ 310 h 429"/>
                  <a:gd name="T88" fmla="*/ 224 w 396"/>
                  <a:gd name="T89" fmla="*/ 341 h 429"/>
                  <a:gd name="T90" fmla="*/ 262 w 396"/>
                  <a:gd name="T91" fmla="*/ 424 h 429"/>
                  <a:gd name="T92" fmla="*/ 308 w 396"/>
                  <a:gd name="T93" fmla="*/ 406 h 429"/>
                  <a:gd name="T94" fmla="*/ 335 w 396"/>
                  <a:gd name="T95" fmla="*/ 384 h 429"/>
                  <a:gd name="T96" fmla="*/ 316 w 396"/>
                  <a:gd name="T97" fmla="*/ 359 h 429"/>
                  <a:gd name="T98" fmla="*/ 299 w 396"/>
                  <a:gd name="T99" fmla="*/ 331 h 429"/>
                  <a:gd name="T100" fmla="*/ 362 w 396"/>
                  <a:gd name="T101" fmla="*/ 324 h 429"/>
                  <a:gd name="T102" fmla="*/ 293 w 396"/>
                  <a:gd name="T103" fmla="*/ 276 h 429"/>
                  <a:gd name="T104" fmla="*/ 283 w 396"/>
                  <a:gd name="T105" fmla="*/ 233 h 429"/>
                  <a:gd name="T106" fmla="*/ 324 w 396"/>
                  <a:gd name="T107" fmla="*/ 17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6" h="429">
                    <a:moveTo>
                      <a:pt x="366" y="18"/>
                    </a:moveTo>
                    <a:cubicBezTo>
                      <a:pt x="360" y="15"/>
                      <a:pt x="351" y="15"/>
                      <a:pt x="345" y="17"/>
                    </a:cubicBezTo>
                    <a:cubicBezTo>
                      <a:pt x="347" y="21"/>
                      <a:pt x="349" y="21"/>
                      <a:pt x="346" y="25"/>
                    </a:cubicBezTo>
                    <a:cubicBezTo>
                      <a:pt x="344" y="29"/>
                      <a:pt x="344" y="29"/>
                      <a:pt x="339" y="27"/>
                    </a:cubicBezTo>
                    <a:cubicBezTo>
                      <a:pt x="340" y="27"/>
                      <a:pt x="340" y="25"/>
                      <a:pt x="341" y="24"/>
                    </a:cubicBezTo>
                    <a:cubicBezTo>
                      <a:pt x="337" y="23"/>
                      <a:pt x="336" y="23"/>
                      <a:pt x="333" y="25"/>
                    </a:cubicBezTo>
                    <a:cubicBezTo>
                      <a:pt x="330" y="27"/>
                      <a:pt x="327" y="26"/>
                      <a:pt x="324" y="25"/>
                    </a:cubicBezTo>
                    <a:cubicBezTo>
                      <a:pt x="321" y="25"/>
                      <a:pt x="320" y="31"/>
                      <a:pt x="318" y="30"/>
                    </a:cubicBezTo>
                    <a:cubicBezTo>
                      <a:pt x="313" y="29"/>
                      <a:pt x="313" y="29"/>
                      <a:pt x="312" y="24"/>
                    </a:cubicBezTo>
                    <a:cubicBezTo>
                      <a:pt x="307" y="27"/>
                      <a:pt x="302" y="29"/>
                      <a:pt x="298" y="31"/>
                    </a:cubicBezTo>
                    <a:cubicBezTo>
                      <a:pt x="295" y="33"/>
                      <a:pt x="291" y="34"/>
                      <a:pt x="288" y="36"/>
                    </a:cubicBezTo>
                    <a:cubicBezTo>
                      <a:pt x="288" y="36"/>
                      <a:pt x="284" y="37"/>
                      <a:pt x="284" y="38"/>
                    </a:cubicBezTo>
                    <a:cubicBezTo>
                      <a:pt x="282" y="40"/>
                      <a:pt x="284" y="43"/>
                      <a:pt x="281" y="44"/>
                    </a:cubicBezTo>
                    <a:cubicBezTo>
                      <a:pt x="278" y="44"/>
                      <a:pt x="276" y="45"/>
                      <a:pt x="274" y="43"/>
                    </a:cubicBezTo>
                    <a:cubicBezTo>
                      <a:pt x="272" y="40"/>
                      <a:pt x="270" y="39"/>
                      <a:pt x="271" y="36"/>
                    </a:cubicBezTo>
                    <a:cubicBezTo>
                      <a:pt x="272" y="34"/>
                      <a:pt x="277" y="35"/>
                      <a:pt x="279" y="35"/>
                    </a:cubicBezTo>
                    <a:cubicBezTo>
                      <a:pt x="277" y="32"/>
                      <a:pt x="276" y="28"/>
                      <a:pt x="273" y="28"/>
                    </a:cubicBezTo>
                    <a:cubicBezTo>
                      <a:pt x="269" y="27"/>
                      <a:pt x="266" y="27"/>
                      <a:pt x="263" y="27"/>
                    </a:cubicBezTo>
                    <a:cubicBezTo>
                      <a:pt x="263" y="27"/>
                      <a:pt x="266" y="30"/>
                      <a:pt x="266" y="32"/>
                    </a:cubicBezTo>
                    <a:cubicBezTo>
                      <a:pt x="265" y="34"/>
                      <a:pt x="265" y="37"/>
                      <a:pt x="264" y="40"/>
                    </a:cubicBezTo>
                    <a:cubicBezTo>
                      <a:pt x="264" y="39"/>
                      <a:pt x="267" y="44"/>
                      <a:pt x="267" y="44"/>
                    </a:cubicBezTo>
                    <a:cubicBezTo>
                      <a:pt x="268" y="46"/>
                      <a:pt x="267" y="49"/>
                      <a:pt x="266" y="50"/>
                    </a:cubicBezTo>
                    <a:cubicBezTo>
                      <a:pt x="263" y="50"/>
                      <a:pt x="260" y="49"/>
                      <a:pt x="258" y="48"/>
                    </a:cubicBezTo>
                    <a:cubicBezTo>
                      <a:pt x="256" y="48"/>
                      <a:pt x="253" y="50"/>
                      <a:pt x="252" y="51"/>
                    </a:cubicBezTo>
                    <a:cubicBezTo>
                      <a:pt x="249" y="53"/>
                      <a:pt x="246" y="55"/>
                      <a:pt x="244" y="57"/>
                    </a:cubicBezTo>
                    <a:cubicBezTo>
                      <a:pt x="244" y="57"/>
                      <a:pt x="246" y="65"/>
                      <a:pt x="246" y="66"/>
                    </a:cubicBezTo>
                    <a:cubicBezTo>
                      <a:pt x="243" y="65"/>
                      <a:pt x="239" y="63"/>
                      <a:pt x="236" y="62"/>
                    </a:cubicBezTo>
                    <a:cubicBezTo>
                      <a:pt x="232" y="60"/>
                      <a:pt x="231" y="59"/>
                      <a:pt x="228" y="63"/>
                    </a:cubicBezTo>
                    <a:cubicBezTo>
                      <a:pt x="229" y="65"/>
                      <a:pt x="230" y="67"/>
                      <a:pt x="232" y="67"/>
                    </a:cubicBezTo>
                    <a:cubicBezTo>
                      <a:pt x="235" y="67"/>
                      <a:pt x="236" y="71"/>
                      <a:pt x="234" y="72"/>
                    </a:cubicBezTo>
                    <a:cubicBezTo>
                      <a:pt x="230" y="73"/>
                      <a:pt x="225" y="69"/>
                      <a:pt x="221" y="67"/>
                    </a:cubicBezTo>
                    <a:cubicBezTo>
                      <a:pt x="218" y="65"/>
                      <a:pt x="218" y="57"/>
                      <a:pt x="218" y="53"/>
                    </a:cubicBezTo>
                    <a:cubicBezTo>
                      <a:pt x="218" y="49"/>
                      <a:pt x="211" y="44"/>
                      <a:pt x="209" y="42"/>
                    </a:cubicBezTo>
                    <a:cubicBezTo>
                      <a:pt x="217" y="46"/>
                      <a:pt x="225" y="48"/>
                      <a:pt x="234" y="50"/>
                    </a:cubicBezTo>
                    <a:cubicBezTo>
                      <a:pt x="239" y="52"/>
                      <a:pt x="241" y="52"/>
                      <a:pt x="246" y="50"/>
                    </a:cubicBezTo>
                    <a:cubicBezTo>
                      <a:pt x="248" y="49"/>
                      <a:pt x="248" y="48"/>
                      <a:pt x="249" y="46"/>
                    </a:cubicBezTo>
                    <a:cubicBezTo>
                      <a:pt x="251" y="42"/>
                      <a:pt x="252" y="42"/>
                      <a:pt x="251" y="38"/>
                    </a:cubicBezTo>
                    <a:cubicBezTo>
                      <a:pt x="249" y="34"/>
                      <a:pt x="244" y="32"/>
                      <a:pt x="241" y="30"/>
                    </a:cubicBezTo>
                    <a:cubicBezTo>
                      <a:pt x="237" y="29"/>
                      <a:pt x="233" y="26"/>
                      <a:pt x="228" y="24"/>
                    </a:cubicBezTo>
                    <a:cubicBezTo>
                      <a:pt x="224" y="21"/>
                      <a:pt x="221" y="19"/>
                      <a:pt x="216" y="19"/>
                    </a:cubicBezTo>
                    <a:cubicBezTo>
                      <a:pt x="214" y="19"/>
                      <a:pt x="205" y="21"/>
                      <a:pt x="206" y="16"/>
                    </a:cubicBezTo>
                    <a:cubicBezTo>
                      <a:pt x="208" y="17"/>
                      <a:pt x="210" y="18"/>
                      <a:pt x="211" y="15"/>
                    </a:cubicBezTo>
                    <a:cubicBezTo>
                      <a:pt x="209" y="15"/>
                      <a:pt x="206" y="12"/>
                      <a:pt x="206" y="13"/>
                    </a:cubicBezTo>
                    <a:cubicBezTo>
                      <a:pt x="204" y="16"/>
                      <a:pt x="201" y="15"/>
                      <a:pt x="199" y="15"/>
                    </a:cubicBezTo>
                    <a:cubicBezTo>
                      <a:pt x="197" y="15"/>
                      <a:pt x="194" y="15"/>
                      <a:pt x="194" y="15"/>
                    </a:cubicBezTo>
                    <a:cubicBezTo>
                      <a:pt x="193" y="12"/>
                      <a:pt x="190" y="13"/>
                      <a:pt x="189" y="11"/>
                    </a:cubicBezTo>
                    <a:cubicBezTo>
                      <a:pt x="191" y="11"/>
                      <a:pt x="195" y="12"/>
                      <a:pt x="197" y="11"/>
                    </a:cubicBezTo>
                    <a:cubicBezTo>
                      <a:pt x="198" y="11"/>
                      <a:pt x="203" y="9"/>
                      <a:pt x="200" y="7"/>
                    </a:cubicBezTo>
                    <a:cubicBezTo>
                      <a:pt x="197" y="6"/>
                      <a:pt x="194" y="5"/>
                      <a:pt x="191" y="3"/>
                    </a:cubicBezTo>
                    <a:cubicBezTo>
                      <a:pt x="188" y="2"/>
                      <a:pt x="190" y="9"/>
                      <a:pt x="186" y="7"/>
                    </a:cubicBezTo>
                    <a:cubicBezTo>
                      <a:pt x="187" y="5"/>
                      <a:pt x="188" y="3"/>
                      <a:pt x="189" y="2"/>
                    </a:cubicBezTo>
                    <a:cubicBezTo>
                      <a:pt x="188" y="2"/>
                      <a:pt x="184" y="1"/>
                      <a:pt x="183" y="2"/>
                    </a:cubicBezTo>
                    <a:cubicBezTo>
                      <a:pt x="182" y="4"/>
                      <a:pt x="181" y="6"/>
                      <a:pt x="179" y="8"/>
                    </a:cubicBezTo>
                    <a:cubicBezTo>
                      <a:pt x="179" y="6"/>
                      <a:pt x="179" y="5"/>
                      <a:pt x="178" y="2"/>
                    </a:cubicBezTo>
                    <a:cubicBezTo>
                      <a:pt x="176" y="5"/>
                      <a:pt x="174" y="11"/>
                      <a:pt x="170" y="11"/>
                    </a:cubicBezTo>
                    <a:cubicBezTo>
                      <a:pt x="172" y="7"/>
                      <a:pt x="174" y="5"/>
                      <a:pt x="177" y="0"/>
                    </a:cubicBezTo>
                    <a:cubicBezTo>
                      <a:pt x="174" y="0"/>
                      <a:pt x="170" y="0"/>
                      <a:pt x="168" y="2"/>
                    </a:cubicBezTo>
                    <a:cubicBezTo>
                      <a:pt x="166" y="4"/>
                      <a:pt x="164" y="9"/>
                      <a:pt x="162" y="9"/>
                    </a:cubicBezTo>
                    <a:cubicBezTo>
                      <a:pt x="155" y="11"/>
                      <a:pt x="148" y="14"/>
                      <a:pt x="141" y="17"/>
                    </a:cubicBezTo>
                    <a:cubicBezTo>
                      <a:pt x="135" y="20"/>
                      <a:pt x="131" y="26"/>
                      <a:pt x="126" y="32"/>
                    </a:cubicBezTo>
                    <a:cubicBezTo>
                      <a:pt x="121" y="38"/>
                      <a:pt x="116" y="42"/>
                      <a:pt x="113" y="48"/>
                    </a:cubicBezTo>
                    <a:cubicBezTo>
                      <a:pt x="109" y="55"/>
                      <a:pt x="106" y="62"/>
                      <a:pt x="101" y="67"/>
                    </a:cubicBezTo>
                    <a:cubicBezTo>
                      <a:pt x="99" y="69"/>
                      <a:pt x="97" y="72"/>
                      <a:pt x="94" y="75"/>
                    </a:cubicBezTo>
                    <a:cubicBezTo>
                      <a:pt x="92" y="77"/>
                      <a:pt x="89" y="79"/>
                      <a:pt x="86" y="81"/>
                    </a:cubicBezTo>
                    <a:cubicBezTo>
                      <a:pt x="83" y="82"/>
                      <a:pt x="80" y="83"/>
                      <a:pt x="78" y="86"/>
                    </a:cubicBezTo>
                    <a:cubicBezTo>
                      <a:pt x="74" y="89"/>
                      <a:pt x="73" y="89"/>
                      <a:pt x="73" y="96"/>
                    </a:cubicBezTo>
                    <a:cubicBezTo>
                      <a:pt x="72" y="102"/>
                      <a:pt x="76" y="110"/>
                      <a:pt x="76" y="117"/>
                    </a:cubicBezTo>
                    <a:cubicBezTo>
                      <a:pt x="76" y="123"/>
                      <a:pt x="85" y="124"/>
                      <a:pt x="88" y="121"/>
                    </a:cubicBezTo>
                    <a:cubicBezTo>
                      <a:pt x="91" y="120"/>
                      <a:pt x="93" y="117"/>
                      <a:pt x="95" y="116"/>
                    </a:cubicBezTo>
                    <a:cubicBezTo>
                      <a:pt x="98" y="113"/>
                      <a:pt x="99" y="112"/>
                      <a:pt x="100" y="108"/>
                    </a:cubicBezTo>
                    <a:cubicBezTo>
                      <a:pt x="100" y="110"/>
                      <a:pt x="100" y="112"/>
                      <a:pt x="102" y="113"/>
                    </a:cubicBezTo>
                    <a:cubicBezTo>
                      <a:pt x="104" y="114"/>
                      <a:pt x="102" y="117"/>
                      <a:pt x="103" y="118"/>
                    </a:cubicBezTo>
                    <a:cubicBezTo>
                      <a:pt x="103" y="120"/>
                      <a:pt x="104" y="121"/>
                      <a:pt x="105" y="123"/>
                    </a:cubicBezTo>
                    <a:cubicBezTo>
                      <a:pt x="106" y="124"/>
                      <a:pt x="105" y="126"/>
                      <a:pt x="106" y="127"/>
                    </a:cubicBezTo>
                    <a:cubicBezTo>
                      <a:pt x="107" y="130"/>
                      <a:pt x="112" y="133"/>
                      <a:pt x="111" y="137"/>
                    </a:cubicBezTo>
                    <a:cubicBezTo>
                      <a:pt x="110" y="138"/>
                      <a:pt x="111" y="141"/>
                      <a:pt x="111" y="142"/>
                    </a:cubicBezTo>
                    <a:cubicBezTo>
                      <a:pt x="112" y="146"/>
                      <a:pt x="112" y="145"/>
                      <a:pt x="114" y="145"/>
                    </a:cubicBezTo>
                    <a:cubicBezTo>
                      <a:pt x="116" y="144"/>
                      <a:pt x="118" y="145"/>
                      <a:pt x="118" y="143"/>
                    </a:cubicBezTo>
                    <a:cubicBezTo>
                      <a:pt x="118" y="142"/>
                      <a:pt x="118" y="139"/>
                      <a:pt x="120" y="139"/>
                    </a:cubicBezTo>
                    <a:cubicBezTo>
                      <a:pt x="123" y="139"/>
                      <a:pt x="127" y="139"/>
                      <a:pt x="128" y="134"/>
                    </a:cubicBezTo>
                    <a:cubicBezTo>
                      <a:pt x="130" y="131"/>
                      <a:pt x="130" y="125"/>
                      <a:pt x="130" y="122"/>
                    </a:cubicBezTo>
                    <a:cubicBezTo>
                      <a:pt x="131" y="117"/>
                      <a:pt x="133" y="116"/>
                      <a:pt x="136" y="113"/>
                    </a:cubicBezTo>
                    <a:cubicBezTo>
                      <a:pt x="138" y="112"/>
                      <a:pt x="142" y="110"/>
                      <a:pt x="141" y="107"/>
                    </a:cubicBezTo>
                    <a:cubicBezTo>
                      <a:pt x="139" y="103"/>
                      <a:pt x="134" y="104"/>
                      <a:pt x="133" y="100"/>
                    </a:cubicBezTo>
                    <a:cubicBezTo>
                      <a:pt x="128" y="93"/>
                      <a:pt x="135" y="85"/>
                      <a:pt x="139" y="80"/>
                    </a:cubicBezTo>
                    <a:cubicBezTo>
                      <a:pt x="140" y="78"/>
                      <a:pt x="155" y="70"/>
                      <a:pt x="153" y="67"/>
                    </a:cubicBezTo>
                    <a:cubicBezTo>
                      <a:pt x="151" y="63"/>
                      <a:pt x="153" y="61"/>
                      <a:pt x="155" y="58"/>
                    </a:cubicBezTo>
                    <a:cubicBezTo>
                      <a:pt x="159" y="53"/>
                      <a:pt x="159" y="54"/>
                      <a:pt x="165" y="54"/>
                    </a:cubicBezTo>
                    <a:cubicBezTo>
                      <a:pt x="169" y="54"/>
                      <a:pt x="172" y="56"/>
                      <a:pt x="173" y="60"/>
                    </a:cubicBezTo>
                    <a:cubicBezTo>
                      <a:pt x="174" y="63"/>
                      <a:pt x="171" y="62"/>
                      <a:pt x="170" y="63"/>
                    </a:cubicBezTo>
                    <a:cubicBezTo>
                      <a:pt x="168" y="63"/>
                      <a:pt x="166" y="67"/>
                      <a:pt x="165" y="69"/>
                    </a:cubicBezTo>
                    <a:cubicBezTo>
                      <a:pt x="162" y="72"/>
                      <a:pt x="159" y="74"/>
                      <a:pt x="156" y="77"/>
                    </a:cubicBezTo>
                    <a:cubicBezTo>
                      <a:pt x="155" y="79"/>
                      <a:pt x="152" y="81"/>
                      <a:pt x="151" y="83"/>
                    </a:cubicBezTo>
                    <a:cubicBezTo>
                      <a:pt x="151" y="85"/>
                      <a:pt x="153" y="89"/>
                      <a:pt x="153" y="91"/>
                    </a:cubicBezTo>
                    <a:cubicBezTo>
                      <a:pt x="154" y="93"/>
                      <a:pt x="154" y="94"/>
                      <a:pt x="153" y="97"/>
                    </a:cubicBezTo>
                    <a:cubicBezTo>
                      <a:pt x="153" y="101"/>
                      <a:pt x="153" y="100"/>
                      <a:pt x="156" y="102"/>
                    </a:cubicBezTo>
                    <a:cubicBezTo>
                      <a:pt x="158" y="103"/>
                      <a:pt x="159" y="104"/>
                      <a:pt x="160" y="106"/>
                    </a:cubicBezTo>
                    <a:cubicBezTo>
                      <a:pt x="161" y="107"/>
                      <a:pt x="164" y="106"/>
                      <a:pt x="165" y="106"/>
                    </a:cubicBezTo>
                    <a:cubicBezTo>
                      <a:pt x="173" y="104"/>
                      <a:pt x="181" y="102"/>
                      <a:pt x="190" y="100"/>
                    </a:cubicBezTo>
                    <a:cubicBezTo>
                      <a:pt x="189" y="101"/>
                      <a:pt x="189" y="102"/>
                      <a:pt x="188" y="103"/>
                    </a:cubicBezTo>
                    <a:cubicBezTo>
                      <a:pt x="191" y="104"/>
                      <a:pt x="196" y="104"/>
                      <a:pt x="197" y="108"/>
                    </a:cubicBezTo>
                    <a:cubicBezTo>
                      <a:pt x="195" y="107"/>
                      <a:pt x="193" y="106"/>
                      <a:pt x="191" y="107"/>
                    </a:cubicBezTo>
                    <a:cubicBezTo>
                      <a:pt x="190" y="108"/>
                      <a:pt x="188" y="108"/>
                      <a:pt x="186" y="108"/>
                    </a:cubicBezTo>
                    <a:cubicBezTo>
                      <a:pt x="184" y="110"/>
                      <a:pt x="187" y="112"/>
                      <a:pt x="183" y="111"/>
                    </a:cubicBezTo>
                    <a:cubicBezTo>
                      <a:pt x="180" y="110"/>
                      <a:pt x="177" y="110"/>
                      <a:pt x="174" y="110"/>
                    </a:cubicBezTo>
                    <a:cubicBezTo>
                      <a:pt x="170" y="109"/>
                      <a:pt x="167" y="112"/>
                      <a:pt x="163" y="113"/>
                    </a:cubicBezTo>
                    <a:cubicBezTo>
                      <a:pt x="163" y="114"/>
                      <a:pt x="163" y="118"/>
                      <a:pt x="164" y="119"/>
                    </a:cubicBezTo>
                    <a:cubicBezTo>
                      <a:pt x="165" y="119"/>
                      <a:pt x="165" y="121"/>
                      <a:pt x="166" y="121"/>
                    </a:cubicBezTo>
                    <a:cubicBezTo>
                      <a:pt x="167" y="121"/>
                      <a:pt x="168" y="120"/>
                      <a:pt x="169" y="121"/>
                    </a:cubicBezTo>
                    <a:cubicBezTo>
                      <a:pt x="169" y="121"/>
                      <a:pt x="167" y="125"/>
                      <a:pt x="168" y="127"/>
                    </a:cubicBezTo>
                    <a:cubicBezTo>
                      <a:pt x="168" y="129"/>
                      <a:pt x="167" y="132"/>
                      <a:pt x="165" y="131"/>
                    </a:cubicBezTo>
                    <a:cubicBezTo>
                      <a:pt x="161" y="131"/>
                      <a:pt x="160" y="123"/>
                      <a:pt x="155" y="127"/>
                    </a:cubicBezTo>
                    <a:cubicBezTo>
                      <a:pt x="153" y="128"/>
                      <a:pt x="154" y="131"/>
                      <a:pt x="153" y="132"/>
                    </a:cubicBezTo>
                    <a:cubicBezTo>
                      <a:pt x="151" y="133"/>
                      <a:pt x="151" y="135"/>
                      <a:pt x="151" y="137"/>
                    </a:cubicBezTo>
                    <a:cubicBezTo>
                      <a:pt x="151" y="140"/>
                      <a:pt x="155" y="151"/>
                      <a:pt x="149" y="148"/>
                    </a:cubicBezTo>
                    <a:cubicBezTo>
                      <a:pt x="150" y="147"/>
                      <a:pt x="151" y="146"/>
                      <a:pt x="151" y="145"/>
                    </a:cubicBezTo>
                    <a:cubicBezTo>
                      <a:pt x="150" y="146"/>
                      <a:pt x="149" y="147"/>
                      <a:pt x="148" y="148"/>
                    </a:cubicBezTo>
                    <a:cubicBezTo>
                      <a:pt x="148" y="148"/>
                      <a:pt x="146" y="148"/>
                      <a:pt x="146" y="148"/>
                    </a:cubicBezTo>
                    <a:cubicBezTo>
                      <a:pt x="146" y="149"/>
                      <a:pt x="145" y="151"/>
                      <a:pt x="144" y="152"/>
                    </a:cubicBezTo>
                    <a:cubicBezTo>
                      <a:pt x="143" y="154"/>
                      <a:pt x="139" y="153"/>
                      <a:pt x="139" y="150"/>
                    </a:cubicBezTo>
                    <a:cubicBezTo>
                      <a:pt x="135" y="148"/>
                      <a:pt x="130" y="150"/>
                      <a:pt x="128" y="154"/>
                    </a:cubicBezTo>
                    <a:cubicBezTo>
                      <a:pt x="127" y="156"/>
                      <a:pt x="119" y="156"/>
                      <a:pt x="116" y="157"/>
                    </a:cubicBezTo>
                    <a:cubicBezTo>
                      <a:pt x="118" y="157"/>
                      <a:pt x="119" y="157"/>
                      <a:pt x="120" y="157"/>
                    </a:cubicBezTo>
                    <a:cubicBezTo>
                      <a:pt x="120" y="158"/>
                      <a:pt x="120" y="159"/>
                      <a:pt x="120" y="159"/>
                    </a:cubicBezTo>
                    <a:cubicBezTo>
                      <a:pt x="118" y="158"/>
                      <a:pt x="116" y="158"/>
                      <a:pt x="115" y="156"/>
                    </a:cubicBezTo>
                    <a:cubicBezTo>
                      <a:pt x="114" y="154"/>
                      <a:pt x="112" y="152"/>
                      <a:pt x="111" y="153"/>
                    </a:cubicBezTo>
                    <a:cubicBezTo>
                      <a:pt x="107" y="153"/>
                      <a:pt x="105" y="158"/>
                      <a:pt x="101" y="156"/>
                    </a:cubicBezTo>
                    <a:cubicBezTo>
                      <a:pt x="102" y="155"/>
                      <a:pt x="102" y="154"/>
                      <a:pt x="103" y="153"/>
                    </a:cubicBezTo>
                    <a:cubicBezTo>
                      <a:pt x="99" y="154"/>
                      <a:pt x="95" y="151"/>
                      <a:pt x="95" y="147"/>
                    </a:cubicBezTo>
                    <a:cubicBezTo>
                      <a:pt x="94" y="142"/>
                      <a:pt x="99" y="140"/>
                      <a:pt x="101" y="136"/>
                    </a:cubicBezTo>
                    <a:cubicBezTo>
                      <a:pt x="97" y="135"/>
                      <a:pt x="98" y="129"/>
                      <a:pt x="100" y="125"/>
                    </a:cubicBezTo>
                    <a:cubicBezTo>
                      <a:pt x="97" y="127"/>
                      <a:pt x="95" y="130"/>
                      <a:pt x="92" y="131"/>
                    </a:cubicBezTo>
                    <a:cubicBezTo>
                      <a:pt x="88" y="131"/>
                      <a:pt x="87" y="135"/>
                      <a:pt x="88" y="139"/>
                    </a:cubicBezTo>
                    <a:cubicBezTo>
                      <a:pt x="88" y="141"/>
                      <a:pt x="87" y="142"/>
                      <a:pt x="89" y="144"/>
                    </a:cubicBezTo>
                    <a:cubicBezTo>
                      <a:pt x="91" y="145"/>
                      <a:pt x="90" y="146"/>
                      <a:pt x="90" y="149"/>
                    </a:cubicBezTo>
                    <a:cubicBezTo>
                      <a:pt x="91" y="151"/>
                      <a:pt x="93" y="151"/>
                      <a:pt x="90" y="153"/>
                    </a:cubicBezTo>
                    <a:cubicBezTo>
                      <a:pt x="89" y="154"/>
                      <a:pt x="92" y="156"/>
                      <a:pt x="93" y="157"/>
                    </a:cubicBezTo>
                    <a:cubicBezTo>
                      <a:pt x="91" y="157"/>
                      <a:pt x="89" y="156"/>
                      <a:pt x="90" y="159"/>
                    </a:cubicBezTo>
                    <a:cubicBezTo>
                      <a:pt x="88" y="159"/>
                      <a:pt x="86" y="158"/>
                      <a:pt x="85" y="158"/>
                    </a:cubicBezTo>
                    <a:cubicBezTo>
                      <a:pt x="85" y="158"/>
                      <a:pt x="84" y="159"/>
                      <a:pt x="83" y="159"/>
                    </a:cubicBezTo>
                    <a:cubicBezTo>
                      <a:pt x="82" y="159"/>
                      <a:pt x="83" y="160"/>
                      <a:pt x="82" y="161"/>
                    </a:cubicBezTo>
                    <a:cubicBezTo>
                      <a:pt x="79" y="162"/>
                      <a:pt x="76" y="160"/>
                      <a:pt x="74" y="163"/>
                    </a:cubicBezTo>
                    <a:cubicBezTo>
                      <a:pt x="72" y="164"/>
                      <a:pt x="71" y="164"/>
                      <a:pt x="71" y="165"/>
                    </a:cubicBezTo>
                    <a:cubicBezTo>
                      <a:pt x="70" y="168"/>
                      <a:pt x="69" y="169"/>
                      <a:pt x="68" y="172"/>
                    </a:cubicBezTo>
                    <a:cubicBezTo>
                      <a:pt x="67" y="173"/>
                      <a:pt x="68" y="173"/>
                      <a:pt x="67" y="174"/>
                    </a:cubicBezTo>
                    <a:cubicBezTo>
                      <a:pt x="65" y="175"/>
                      <a:pt x="65" y="175"/>
                      <a:pt x="65" y="175"/>
                    </a:cubicBezTo>
                    <a:cubicBezTo>
                      <a:pt x="65" y="176"/>
                      <a:pt x="67" y="176"/>
                      <a:pt x="68" y="177"/>
                    </a:cubicBezTo>
                    <a:cubicBezTo>
                      <a:pt x="65" y="176"/>
                      <a:pt x="64" y="176"/>
                      <a:pt x="62" y="177"/>
                    </a:cubicBezTo>
                    <a:cubicBezTo>
                      <a:pt x="60" y="178"/>
                      <a:pt x="56" y="179"/>
                      <a:pt x="55" y="180"/>
                    </a:cubicBezTo>
                    <a:cubicBezTo>
                      <a:pt x="54" y="183"/>
                      <a:pt x="57" y="185"/>
                      <a:pt x="54" y="186"/>
                    </a:cubicBezTo>
                    <a:cubicBezTo>
                      <a:pt x="52" y="187"/>
                      <a:pt x="50" y="188"/>
                      <a:pt x="48" y="190"/>
                    </a:cubicBezTo>
                    <a:cubicBezTo>
                      <a:pt x="48" y="190"/>
                      <a:pt x="49" y="191"/>
                      <a:pt x="50" y="191"/>
                    </a:cubicBezTo>
                    <a:cubicBezTo>
                      <a:pt x="47" y="192"/>
                      <a:pt x="46" y="192"/>
                      <a:pt x="43" y="191"/>
                    </a:cubicBezTo>
                    <a:cubicBezTo>
                      <a:pt x="41" y="191"/>
                      <a:pt x="42" y="191"/>
                      <a:pt x="41" y="190"/>
                    </a:cubicBezTo>
                    <a:cubicBezTo>
                      <a:pt x="41" y="189"/>
                      <a:pt x="39" y="189"/>
                      <a:pt x="38" y="189"/>
                    </a:cubicBezTo>
                    <a:cubicBezTo>
                      <a:pt x="39" y="191"/>
                      <a:pt x="39" y="193"/>
                      <a:pt x="40" y="196"/>
                    </a:cubicBezTo>
                    <a:cubicBezTo>
                      <a:pt x="40" y="197"/>
                      <a:pt x="36" y="198"/>
                      <a:pt x="34" y="198"/>
                    </a:cubicBezTo>
                    <a:cubicBezTo>
                      <a:pt x="32" y="198"/>
                      <a:pt x="34" y="193"/>
                      <a:pt x="30" y="196"/>
                    </a:cubicBezTo>
                    <a:cubicBezTo>
                      <a:pt x="29" y="198"/>
                      <a:pt x="26" y="197"/>
                      <a:pt x="24" y="198"/>
                    </a:cubicBezTo>
                    <a:cubicBezTo>
                      <a:pt x="24" y="199"/>
                      <a:pt x="25" y="200"/>
                      <a:pt x="26" y="200"/>
                    </a:cubicBezTo>
                    <a:cubicBezTo>
                      <a:pt x="25" y="201"/>
                      <a:pt x="25" y="201"/>
                      <a:pt x="24" y="201"/>
                    </a:cubicBezTo>
                    <a:cubicBezTo>
                      <a:pt x="25" y="203"/>
                      <a:pt x="26" y="203"/>
                      <a:pt x="27" y="203"/>
                    </a:cubicBezTo>
                    <a:cubicBezTo>
                      <a:pt x="29" y="202"/>
                      <a:pt x="30" y="204"/>
                      <a:pt x="32" y="205"/>
                    </a:cubicBezTo>
                    <a:cubicBezTo>
                      <a:pt x="32" y="205"/>
                      <a:pt x="34" y="205"/>
                      <a:pt x="35" y="206"/>
                    </a:cubicBezTo>
                    <a:cubicBezTo>
                      <a:pt x="36" y="206"/>
                      <a:pt x="35" y="207"/>
                      <a:pt x="37" y="207"/>
                    </a:cubicBezTo>
                    <a:cubicBezTo>
                      <a:pt x="36" y="208"/>
                      <a:pt x="37" y="212"/>
                      <a:pt x="39" y="212"/>
                    </a:cubicBezTo>
                    <a:cubicBezTo>
                      <a:pt x="43" y="214"/>
                      <a:pt x="42" y="215"/>
                      <a:pt x="42" y="219"/>
                    </a:cubicBezTo>
                    <a:cubicBezTo>
                      <a:pt x="42" y="223"/>
                      <a:pt x="43" y="234"/>
                      <a:pt x="37" y="235"/>
                    </a:cubicBezTo>
                    <a:cubicBezTo>
                      <a:pt x="36" y="235"/>
                      <a:pt x="32" y="235"/>
                      <a:pt x="30" y="234"/>
                    </a:cubicBezTo>
                    <a:cubicBezTo>
                      <a:pt x="28" y="233"/>
                      <a:pt x="25" y="235"/>
                      <a:pt x="22" y="234"/>
                    </a:cubicBezTo>
                    <a:cubicBezTo>
                      <a:pt x="19" y="233"/>
                      <a:pt x="17" y="233"/>
                      <a:pt x="13" y="234"/>
                    </a:cubicBezTo>
                    <a:cubicBezTo>
                      <a:pt x="11" y="235"/>
                      <a:pt x="9" y="231"/>
                      <a:pt x="6" y="233"/>
                    </a:cubicBezTo>
                    <a:cubicBezTo>
                      <a:pt x="7" y="234"/>
                      <a:pt x="7" y="234"/>
                      <a:pt x="7" y="235"/>
                    </a:cubicBezTo>
                    <a:cubicBezTo>
                      <a:pt x="6" y="235"/>
                      <a:pt x="2" y="235"/>
                      <a:pt x="2" y="237"/>
                    </a:cubicBezTo>
                    <a:cubicBezTo>
                      <a:pt x="1" y="238"/>
                      <a:pt x="2" y="241"/>
                      <a:pt x="4" y="239"/>
                    </a:cubicBezTo>
                    <a:cubicBezTo>
                      <a:pt x="4" y="243"/>
                      <a:pt x="3" y="246"/>
                      <a:pt x="4" y="250"/>
                    </a:cubicBezTo>
                    <a:cubicBezTo>
                      <a:pt x="6" y="252"/>
                      <a:pt x="3" y="258"/>
                      <a:pt x="2" y="261"/>
                    </a:cubicBezTo>
                    <a:cubicBezTo>
                      <a:pt x="2" y="264"/>
                      <a:pt x="0" y="266"/>
                      <a:pt x="2" y="268"/>
                    </a:cubicBezTo>
                    <a:cubicBezTo>
                      <a:pt x="2" y="269"/>
                      <a:pt x="4" y="268"/>
                      <a:pt x="4" y="269"/>
                    </a:cubicBezTo>
                    <a:cubicBezTo>
                      <a:pt x="4" y="270"/>
                      <a:pt x="4" y="271"/>
                      <a:pt x="4" y="272"/>
                    </a:cubicBezTo>
                    <a:cubicBezTo>
                      <a:pt x="4" y="274"/>
                      <a:pt x="4" y="277"/>
                      <a:pt x="3" y="279"/>
                    </a:cubicBezTo>
                    <a:cubicBezTo>
                      <a:pt x="6" y="277"/>
                      <a:pt x="8" y="279"/>
                      <a:pt x="10" y="277"/>
                    </a:cubicBezTo>
                    <a:cubicBezTo>
                      <a:pt x="13" y="275"/>
                      <a:pt x="15" y="280"/>
                      <a:pt x="16" y="279"/>
                    </a:cubicBezTo>
                    <a:cubicBezTo>
                      <a:pt x="14" y="281"/>
                      <a:pt x="18" y="285"/>
                      <a:pt x="20" y="285"/>
                    </a:cubicBezTo>
                    <a:cubicBezTo>
                      <a:pt x="22" y="284"/>
                      <a:pt x="24" y="280"/>
                      <a:pt x="27" y="280"/>
                    </a:cubicBezTo>
                    <a:cubicBezTo>
                      <a:pt x="30" y="281"/>
                      <a:pt x="33" y="281"/>
                      <a:pt x="37" y="280"/>
                    </a:cubicBezTo>
                    <a:cubicBezTo>
                      <a:pt x="37" y="280"/>
                      <a:pt x="39" y="277"/>
                      <a:pt x="39" y="276"/>
                    </a:cubicBezTo>
                    <a:cubicBezTo>
                      <a:pt x="40" y="275"/>
                      <a:pt x="43" y="274"/>
                      <a:pt x="44" y="274"/>
                    </a:cubicBezTo>
                    <a:cubicBezTo>
                      <a:pt x="43" y="272"/>
                      <a:pt x="46" y="270"/>
                      <a:pt x="47" y="268"/>
                    </a:cubicBezTo>
                    <a:cubicBezTo>
                      <a:pt x="49" y="266"/>
                      <a:pt x="45" y="264"/>
                      <a:pt x="46" y="262"/>
                    </a:cubicBezTo>
                    <a:cubicBezTo>
                      <a:pt x="49" y="257"/>
                      <a:pt x="51" y="252"/>
                      <a:pt x="56" y="250"/>
                    </a:cubicBezTo>
                    <a:cubicBezTo>
                      <a:pt x="57" y="249"/>
                      <a:pt x="62" y="247"/>
                      <a:pt x="63" y="245"/>
                    </a:cubicBezTo>
                    <a:cubicBezTo>
                      <a:pt x="64" y="244"/>
                      <a:pt x="62" y="239"/>
                      <a:pt x="63" y="238"/>
                    </a:cubicBezTo>
                    <a:cubicBezTo>
                      <a:pt x="64" y="237"/>
                      <a:pt x="67" y="233"/>
                      <a:pt x="68" y="234"/>
                    </a:cubicBezTo>
                    <a:cubicBezTo>
                      <a:pt x="71" y="235"/>
                      <a:pt x="74" y="236"/>
                      <a:pt x="78" y="237"/>
                    </a:cubicBezTo>
                    <a:cubicBezTo>
                      <a:pt x="79" y="237"/>
                      <a:pt x="88" y="230"/>
                      <a:pt x="89" y="229"/>
                    </a:cubicBezTo>
                    <a:cubicBezTo>
                      <a:pt x="90" y="227"/>
                      <a:pt x="93" y="228"/>
                      <a:pt x="95" y="229"/>
                    </a:cubicBezTo>
                    <a:cubicBezTo>
                      <a:pt x="98" y="231"/>
                      <a:pt x="98" y="231"/>
                      <a:pt x="99" y="236"/>
                    </a:cubicBezTo>
                    <a:cubicBezTo>
                      <a:pt x="100" y="240"/>
                      <a:pt x="104" y="242"/>
                      <a:pt x="107" y="245"/>
                    </a:cubicBezTo>
                    <a:cubicBezTo>
                      <a:pt x="109" y="247"/>
                      <a:pt x="111" y="250"/>
                      <a:pt x="114" y="250"/>
                    </a:cubicBezTo>
                    <a:cubicBezTo>
                      <a:pt x="115" y="250"/>
                      <a:pt x="118" y="252"/>
                      <a:pt x="118" y="254"/>
                    </a:cubicBezTo>
                    <a:cubicBezTo>
                      <a:pt x="120" y="254"/>
                      <a:pt x="121" y="254"/>
                      <a:pt x="121" y="256"/>
                    </a:cubicBezTo>
                    <a:cubicBezTo>
                      <a:pt x="121" y="258"/>
                      <a:pt x="123" y="258"/>
                      <a:pt x="125" y="258"/>
                    </a:cubicBezTo>
                    <a:cubicBezTo>
                      <a:pt x="125" y="258"/>
                      <a:pt x="128" y="266"/>
                      <a:pt x="127" y="266"/>
                    </a:cubicBezTo>
                    <a:cubicBezTo>
                      <a:pt x="125" y="268"/>
                      <a:pt x="127" y="269"/>
                      <a:pt x="125" y="270"/>
                    </a:cubicBezTo>
                    <a:cubicBezTo>
                      <a:pt x="123" y="271"/>
                      <a:pt x="121" y="271"/>
                      <a:pt x="119" y="271"/>
                    </a:cubicBezTo>
                    <a:cubicBezTo>
                      <a:pt x="118" y="272"/>
                      <a:pt x="111" y="271"/>
                      <a:pt x="110" y="270"/>
                    </a:cubicBezTo>
                    <a:cubicBezTo>
                      <a:pt x="106" y="276"/>
                      <a:pt x="118" y="275"/>
                      <a:pt x="118" y="279"/>
                    </a:cubicBezTo>
                    <a:cubicBezTo>
                      <a:pt x="119" y="281"/>
                      <a:pt x="124" y="281"/>
                      <a:pt x="123" y="278"/>
                    </a:cubicBezTo>
                    <a:cubicBezTo>
                      <a:pt x="121" y="275"/>
                      <a:pt x="122" y="272"/>
                      <a:pt x="125" y="270"/>
                    </a:cubicBezTo>
                    <a:cubicBezTo>
                      <a:pt x="125" y="274"/>
                      <a:pt x="130" y="270"/>
                      <a:pt x="129" y="268"/>
                    </a:cubicBezTo>
                    <a:cubicBezTo>
                      <a:pt x="129" y="266"/>
                      <a:pt x="135" y="265"/>
                      <a:pt x="132" y="262"/>
                    </a:cubicBezTo>
                    <a:cubicBezTo>
                      <a:pt x="130" y="261"/>
                      <a:pt x="129" y="261"/>
                      <a:pt x="129" y="259"/>
                    </a:cubicBezTo>
                    <a:cubicBezTo>
                      <a:pt x="130" y="257"/>
                      <a:pt x="130" y="256"/>
                      <a:pt x="132" y="255"/>
                    </a:cubicBezTo>
                    <a:cubicBezTo>
                      <a:pt x="133" y="254"/>
                      <a:pt x="137" y="259"/>
                      <a:pt x="138" y="260"/>
                    </a:cubicBezTo>
                    <a:cubicBezTo>
                      <a:pt x="141" y="255"/>
                      <a:pt x="128" y="250"/>
                      <a:pt x="126" y="247"/>
                    </a:cubicBezTo>
                    <a:cubicBezTo>
                      <a:pt x="129" y="245"/>
                      <a:pt x="126" y="245"/>
                      <a:pt x="124" y="245"/>
                    </a:cubicBezTo>
                    <a:cubicBezTo>
                      <a:pt x="121" y="245"/>
                      <a:pt x="120" y="243"/>
                      <a:pt x="118" y="241"/>
                    </a:cubicBezTo>
                    <a:cubicBezTo>
                      <a:pt x="116" y="239"/>
                      <a:pt x="116" y="237"/>
                      <a:pt x="115" y="235"/>
                    </a:cubicBezTo>
                    <a:cubicBezTo>
                      <a:pt x="114" y="233"/>
                      <a:pt x="111" y="231"/>
                      <a:pt x="109" y="229"/>
                    </a:cubicBezTo>
                    <a:cubicBezTo>
                      <a:pt x="107" y="228"/>
                      <a:pt x="109" y="225"/>
                      <a:pt x="109" y="224"/>
                    </a:cubicBezTo>
                    <a:cubicBezTo>
                      <a:pt x="107" y="220"/>
                      <a:pt x="109" y="220"/>
                      <a:pt x="111" y="218"/>
                    </a:cubicBezTo>
                    <a:cubicBezTo>
                      <a:pt x="114" y="218"/>
                      <a:pt x="114" y="217"/>
                      <a:pt x="114" y="220"/>
                    </a:cubicBezTo>
                    <a:cubicBezTo>
                      <a:pt x="115" y="223"/>
                      <a:pt x="116" y="225"/>
                      <a:pt x="118" y="221"/>
                    </a:cubicBezTo>
                    <a:cubicBezTo>
                      <a:pt x="121" y="223"/>
                      <a:pt x="121" y="225"/>
                      <a:pt x="122" y="229"/>
                    </a:cubicBezTo>
                    <a:cubicBezTo>
                      <a:pt x="123" y="230"/>
                      <a:pt x="125" y="234"/>
                      <a:pt x="127" y="234"/>
                    </a:cubicBezTo>
                    <a:cubicBezTo>
                      <a:pt x="132" y="235"/>
                      <a:pt x="136" y="239"/>
                      <a:pt x="140" y="242"/>
                    </a:cubicBezTo>
                    <a:cubicBezTo>
                      <a:pt x="142" y="245"/>
                      <a:pt x="144" y="245"/>
                      <a:pt x="144" y="249"/>
                    </a:cubicBezTo>
                    <a:cubicBezTo>
                      <a:pt x="143" y="254"/>
                      <a:pt x="142" y="256"/>
                      <a:pt x="145" y="258"/>
                    </a:cubicBezTo>
                    <a:cubicBezTo>
                      <a:pt x="147" y="260"/>
                      <a:pt x="148" y="263"/>
                      <a:pt x="149" y="265"/>
                    </a:cubicBezTo>
                    <a:cubicBezTo>
                      <a:pt x="151" y="269"/>
                      <a:pt x="151" y="270"/>
                      <a:pt x="155" y="270"/>
                    </a:cubicBezTo>
                    <a:cubicBezTo>
                      <a:pt x="151" y="273"/>
                      <a:pt x="153" y="274"/>
                      <a:pt x="154" y="279"/>
                    </a:cubicBezTo>
                    <a:cubicBezTo>
                      <a:pt x="155" y="278"/>
                      <a:pt x="156" y="277"/>
                      <a:pt x="157" y="279"/>
                    </a:cubicBezTo>
                    <a:cubicBezTo>
                      <a:pt x="158" y="282"/>
                      <a:pt x="160" y="281"/>
                      <a:pt x="162" y="282"/>
                    </a:cubicBezTo>
                    <a:cubicBezTo>
                      <a:pt x="161" y="279"/>
                      <a:pt x="160" y="279"/>
                      <a:pt x="162" y="277"/>
                    </a:cubicBezTo>
                    <a:cubicBezTo>
                      <a:pt x="163" y="276"/>
                      <a:pt x="163" y="274"/>
                      <a:pt x="161" y="273"/>
                    </a:cubicBezTo>
                    <a:cubicBezTo>
                      <a:pt x="163" y="271"/>
                      <a:pt x="164" y="272"/>
                      <a:pt x="166" y="274"/>
                    </a:cubicBezTo>
                    <a:cubicBezTo>
                      <a:pt x="167" y="270"/>
                      <a:pt x="163" y="268"/>
                      <a:pt x="160" y="266"/>
                    </a:cubicBezTo>
                    <a:cubicBezTo>
                      <a:pt x="163" y="264"/>
                      <a:pt x="163" y="264"/>
                      <a:pt x="161" y="261"/>
                    </a:cubicBezTo>
                    <a:cubicBezTo>
                      <a:pt x="160" y="259"/>
                      <a:pt x="158" y="257"/>
                      <a:pt x="160" y="255"/>
                    </a:cubicBezTo>
                    <a:cubicBezTo>
                      <a:pt x="162" y="256"/>
                      <a:pt x="163" y="258"/>
                      <a:pt x="165" y="256"/>
                    </a:cubicBezTo>
                    <a:cubicBezTo>
                      <a:pt x="165" y="256"/>
                      <a:pt x="164" y="254"/>
                      <a:pt x="165" y="253"/>
                    </a:cubicBezTo>
                    <a:cubicBezTo>
                      <a:pt x="166" y="252"/>
                      <a:pt x="167" y="252"/>
                      <a:pt x="169" y="252"/>
                    </a:cubicBezTo>
                    <a:cubicBezTo>
                      <a:pt x="171" y="252"/>
                      <a:pt x="172" y="252"/>
                      <a:pt x="175" y="253"/>
                    </a:cubicBezTo>
                    <a:cubicBezTo>
                      <a:pt x="177" y="254"/>
                      <a:pt x="178" y="254"/>
                      <a:pt x="179" y="254"/>
                    </a:cubicBezTo>
                    <a:cubicBezTo>
                      <a:pt x="178" y="256"/>
                      <a:pt x="176" y="256"/>
                      <a:pt x="177" y="259"/>
                    </a:cubicBezTo>
                    <a:cubicBezTo>
                      <a:pt x="177" y="258"/>
                      <a:pt x="177" y="258"/>
                      <a:pt x="178" y="258"/>
                    </a:cubicBezTo>
                    <a:cubicBezTo>
                      <a:pt x="179" y="256"/>
                      <a:pt x="182" y="253"/>
                      <a:pt x="184" y="252"/>
                    </a:cubicBezTo>
                    <a:cubicBezTo>
                      <a:pt x="186" y="250"/>
                      <a:pt x="190" y="253"/>
                      <a:pt x="191" y="250"/>
                    </a:cubicBezTo>
                    <a:cubicBezTo>
                      <a:pt x="191" y="250"/>
                      <a:pt x="186" y="247"/>
                      <a:pt x="185" y="245"/>
                    </a:cubicBezTo>
                    <a:cubicBezTo>
                      <a:pt x="184" y="242"/>
                      <a:pt x="183" y="238"/>
                      <a:pt x="186" y="236"/>
                    </a:cubicBezTo>
                    <a:cubicBezTo>
                      <a:pt x="190" y="234"/>
                      <a:pt x="189" y="231"/>
                      <a:pt x="190" y="227"/>
                    </a:cubicBezTo>
                    <a:cubicBezTo>
                      <a:pt x="190" y="225"/>
                      <a:pt x="193" y="225"/>
                      <a:pt x="193" y="225"/>
                    </a:cubicBezTo>
                    <a:cubicBezTo>
                      <a:pt x="194" y="223"/>
                      <a:pt x="194" y="220"/>
                      <a:pt x="195" y="219"/>
                    </a:cubicBezTo>
                    <a:cubicBezTo>
                      <a:pt x="195" y="216"/>
                      <a:pt x="199" y="213"/>
                      <a:pt x="200" y="212"/>
                    </a:cubicBezTo>
                    <a:cubicBezTo>
                      <a:pt x="202" y="210"/>
                      <a:pt x="207" y="212"/>
                      <a:pt x="209" y="212"/>
                    </a:cubicBezTo>
                    <a:cubicBezTo>
                      <a:pt x="208" y="214"/>
                      <a:pt x="206" y="212"/>
                      <a:pt x="204" y="212"/>
                    </a:cubicBezTo>
                    <a:cubicBezTo>
                      <a:pt x="205" y="213"/>
                      <a:pt x="206" y="215"/>
                      <a:pt x="207" y="215"/>
                    </a:cubicBezTo>
                    <a:cubicBezTo>
                      <a:pt x="209" y="215"/>
                      <a:pt x="211" y="214"/>
                      <a:pt x="213" y="215"/>
                    </a:cubicBezTo>
                    <a:cubicBezTo>
                      <a:pt x="217" y="217"/>
                      <a:pt x="210" y="220"/>
                      <a:pt x="208" y="220"/>
                    </a:cubicBezTo>
                    <a:cubicBezTo>
                      <a:pt x="212" y="223"/>
                      <a:pt x="214" y="222"/>
                      <a:pt x="213" y="227"/>
                    </a:cubicBezTo>
                    <a:cubicBezTo>
                      <a:pt x="215" y="229"/>
                      <a:pt x="220" y="225"/>
                      <a:pt x="222" y="223"/>
                    </a:cubicBezTo>
                    <a:cubicBezTo>
                      <a:pt x="225" y="222"/>
                      <a:pt x="227" y="225"/>
                      <a:pt x="229" y="220"/>
                    </a:cubicBezTo>
                    <a:cubicBezTo>
                      <a:pt x="226" y="220"/>
                      <a:pt x="223" y="222"/>
                      <a:pt x="221" y="220"/>
                    </a:cubicBezTo>
                    <a:cubicBezTo>
                      <a:pt x="220" y="218"/>
                      <a:pt x="218" y="213"/>
                      <a:pt x="222" y="213"/>
                    </a:cubicBezTo>
                    <a:cubicBezTo>
                      <a:pt x="221" y="214"/>
                      <a:pt x="221" y="214"/>
                      <a:pt x="221" y="214"/>
                    </a:cubicBezTo>
                    <a:cubicBezTo>
                      <a:pt x="224" y="212"/>
                      <a:pt x="225" y="211"/>
                      <a:pt x="229" y="210"/>
                    </a:cubicBezTo>
                    <a:cubicBezTo>
                      <a:pt x="229" y="211"/>
                      <a:pt x="229" y="211"/>
                      <a:pt x="229" y="212"/>
                    </a:cubicBezTo>
                    <a:cubicBezTo>
                      <a:pt x="231" y="208"/>
                      <a:pt x="235" y="208"/>
                      <a:pt x="238" y="208"/>
                    </a:cubicBezTo>
                    <a:cubicBezTo>
                      <a:pt x="239" y="208"/>
                      <a:pt x="242" y="206"/>
                      <a:pt x="241" y="209"/>
                    </a:cubicBezTo>
                    <a:cubicBezTo>
                      <a:pt x="241" y="211"/>
                      <a:pt x="237" y="208"/>
                      <a:pt x="238" y="212"/>
                    </a:cubicBezTo>
                    <a:cubicBezTo>
                      <a:pt x="237" y="212"/>
                      <a:pt x="235" y="212"/>
                      <a:pt x="234" y="212"/>
                    </a:cubicBezTo>
                    <a:cubicBezTo>
                      <a:pt x="235" y="214"/>
                      <a:pt x="237" y="214"/>
                      <a:pt x="238" y="216"/>
                    </a:cubicBezTo>
                    <a:cubicBezTo>
                      <a:pt x="235" y="216"/>
                      <a:pt x="232" y="217"/>
                      <a:pt x="234" y="222"/>
                    </a:cubicBezTo>
                    <a:cubicBezTo>
                      <a:pt x="232" y="221"/>
                      <a:pt x="231" y="221"/>
                      <a:pt x="230" y="220"/>
                    </a:cubicBezTo>
                    <a:cubicBezTo>
                      <a:pt x="230" y="220"/>
                      <a:pt x="229" y="222"/>
                      <a:pt x="228" y="223"/>
                    </a:cubicBezTo>
                    <a:cubicBezTo>
                      <a:pt x="230" y="223"/>
                      <a:pt x="231" y="225"/>
                      <a:pt x="233" y="226"/>
                    </a:cubicBezTo>
                    <a:cubicBezTo>
                      <a:pt x="236" y="228"/>
                      <a:pt x="236" y="228"/>
                      <a:pt x="236" y="228"/>
                    </a:cubicBezTo>
                    <a:cubicBezTo>
                      <a:pt x="240" y="229"/>
                      <a:pt x="242" y="232"/>
                      <a:pt x="244" y="234"/>
                    </a:cubicBezTo>
                    <a:cubicBezTo>
                      <a:pt x="247" y="237"/>
                      <a:pt x="249" y="237"/>
                      <a:pt x="252" y="240"/>
                    </a:cubicBezTo>
                    <a:cubicBezTo>
                      <a:pt x="253" y="242"/>
                      <a:pt x="255" y="247"/>
                      <a:pt x="252" y="248"/>
                    </a:cubicBezTo>
                    <a:cubicBezTo>
                      <a:pt x="249" y="250"/>
                      <a:pt x="247" y="252"/>
                      <a:pt x="243" y="251"/>
                    </a:cubicBezTo>
                    <a:cubicBezTo>
                      <a:pt x="240" y="251"/>
                      <a:pt x="238" y="253"/>
                      <a:pt x="235" y="252"/>
                    </a:cubicBezTo>
                    <a:cubicBezTo>
                      <a:pt x="233" y="251"/>
                      <a:pt x="227" y="250"/>
                      <a:pt x="227" y="249"/>
                    </a:cubicBezTo>
                    <a:cubicBezTo>
                      <a:pt x="225" y="245"/>
                      <a:pt x="225" y="248"/>
                      <a:pt x="223" y="247"/>
                    </a:cubicBezTo>
                    <a:cubicBezTo>
                      <a:pt x="222" y="247"/>
                      <a:pt x="221" y="245"/>
                      <a:pt x="221" y="244"/>
                    </a:cubicBezTo>
                    <a:cubicBezTo>
                      <a:pt x="218" y="245"/>
                      <a:pt x="216" y="245"/>
                      <a:pt x="213" y="244"/>
                    </a:cubicBezTo>
                    <a:cubicBezTo>
                      <a:pt x="210" y="244"/>
                      <a:pt x="207" y="246"/>
                      <a:pt x="206" y="247"/>
                    </a:cubicBezTo>
                    <a:cubicBezTo>
                      <a:pt x="202" y="250"/>
                      <a:pt x="202" y="251"/>
                      <a:pt x="199" y="250"/>
                    </a:cubicBezTo>
                    <a:cubicBezTo>
                      <a:pt x="196" y="250"/>
                      <a:pt x="191" y="249"/>
                      <a:pt x="191" y="252"/>
                    </a:cubicBezTo>
                    <a:cubicBezTo>
                      <a:pt x="192" y="252"/>
                      <a:pt x="193" y="253"/>
                      <a:pt x="195" y="254"/>
                    </a:cubicBezTo>
                    <a:cubicBezTo>
                      <a:pt x="191" y="256"/>
                      <a:pt x="188" y="256"/>
                      <a:pt x="184" y="256"/>
                    </a:cubicBezTo>
                    <a:cubicBezTo>
                      <a:pt x="182" y="256"/>
                      <a:pt x="179" y="257"/>
                      <a:pt x="178" y="258"/>
                    </a:cubicBezTo>
                    <a:cubicBezTo>
                      <a:pt x="177" y="258"/>
                      <a:pt x="177" y="259"/>
                      <a:pt x="177" y="259"/>
                    </a:cubicBezTo>
                    <a:cubicBezTo>
                      <a:pt x="177" y="259"/>
                      <a:pt x="177" y="259"/>
                      <a:pt x="177" y="259"/>
                    </a:cubicBezTo>
                    <a:cubicBezTo>
                      <a:pt x="176" y="260"/>
                      <a:pt x="176" y="260"/>
                      <a:pt x="176" y="262"/>
                    </a:cubicBezTo>
                    <a:cubicBezTo>
                      <a:pt x="177" y="262"/>
                      <a:pt x="179" y="262"/>
                      <a:pt x="180" y="262"/>
                    </a:cubicBezTo>
                    <a:cubicBezTo>
                      <a:pt x="176" y="266"/>
                      <a:pt x="183" y="277"/>
                      <a:pt x="186" y="279"/>
                    </a:cubicBezTo>
                    <a:cubicBezTo>
                      <a:pt x="188" y="281"/>
                      <a:pt x="192" y="285"/>
                      <a:pt x="195" y="284"/>
                    </a:cubicBezTo>
                    <a:cubicBezTo>
                      <a:pt x="197" y="283"/>
                      <a:pt x="197" y="283"/>
                      <a:pt x="198" y="281"/>
                    </a:cubicBezTo>
                    <a:cubicBezTo>
                      <a:pt x="199" y="279"/>
                      <a:pt x="200" y="280"/>
                      <a:pt x="202" y="280"/>
                    </a:cubicBezTo>
                    <a:cubicBezTo>
                      <a:pt x="206" y="281"/>
                      <a:pt x="207" y="284"/>
                      <a:pt x="210" y="284"/>
                    </a:cubicBezTo>
                    <a:cubicBezTo>
                      <a:pt x="211" y="284"/>
                      <a:pt x="214" y="285"/>
                      <a:pt x="215" y="284"/>
                    </a:cubicBezTo>
                    <a:cubicBezTo>
                      <a:pt x="216" y="283"/>
                      <a:pt x="218" y="280"/>
                      <a:pt x="219" y="280"/>
                    </a:cubicBezTo>
                    <a:cubicBezTo>
                      <a:pt x="220" y="279"/>
                      <a:pt x="221" y="282"/>
                      <a:pt x="223" y="281"/>
                    </a:cubicBezTo>
                    <a:cubicBezTo>
                      <a:pt x="223" y="280"/>
                      <a:pt x="225" y="279"/>
                      <a:pt x="226" y="279"/>
                    </a:cubicBezTo>
                    <a:cubicBezTo>
                      <a:pt x="227" y="281"/>
                      <a:pt x="223" y="287"/>
                      <a:pt x="225" y="289"/>
                    </a:cubicBezTo>
                    <a:cubicBezTo>
                      <a:pt x="227" y="293"/>
                      <a:pt x="220" y="306"/>
                      <a:pt x="219" y="310"/>
                    </a:cubicBezTo>
                    <a:cubicBezTo>
                      <a:pt x="217" y="316"/>
                      <a:pt x="212" y="318"/>
                      <a:pt x="207" y="317"/>
                    </a:cubicBezTo>
                    <a:cubicBezTo>
                      <a:pt x="208" y="324"/>
                      <a:pt x="208" y="324"/>
                      <a:pt x="208" y="324"/>
                    </a:cubicBezTo>
                    <a:cubicBezTo>
                      <a:pt x="208" y="324"/>
                      <a:pt x="208" y="324"/>
                      <a:pt x="208" y="324"/>
                    </a:cubicBezTo>
                    <a:cubicBezTo>
                      <a:pt x="211" y="329"/>
                      <a:pt x="213" y="333"/>
                      <a:pt x="216" y="337"/>
                    </a:cubicBezTo>
                    <a:cubicBezTo>
                      <a:pt x="218" y="333"/>
                      <a:pt x="219" y="330"/>
                      <a:pt x="220" y="326"/>
                    </a:cubicBezTo>
                    <a:cubicBezTo>
                      <a:pt x="220" y="329"/>
                      <a:pt x="219" y="333"/>
                      <a:pt x="219" y="335"/>
                    </a:cubicBezTo>
                    <a:cubicBezTo>
                      <a:pt x="221" y="335"/>
                      <a:pt x="223" y="339"/>
                      <a:pt x="224" y="341"/>
                    </a:cubicBezTo>
                    <a:cubicBezTo>
                      <a:pt x="227" y="346"/>
                      <a:pt x="229" y="351"/>
                      <a:pt x="232" y="355"/>
                    </a:cubicBezTo>
                    <a:cubicBezTo>
                      <a:pt x="233" y="358"/>
                      <a:pt x="235" y="359"/>
                      <a:pt x="236" y="361"/>
                    </a:cubicBezTo>
                    <a:cubicBezTo>
                      <a:pt x="237" y="364"/>
                      <a:pt x="240" y="368"/>
                      <a:pt x="241" y="372"/>
                    </a:cubicBezTo>
                    <a:cubicBezTo>
                      <a:pt x="241" y="374"/>
                      <a:pt x="241" y="382"/>
                      <a:pt x="243" y="382"/>
                    </a:cubicBezTo>
                    <a:cubicBezTo>
                      <a:pt x="247" y="384"/>
                      <a:pt x="248" y="385"/>
                      <a:pt x="249" y="389"/>
                    </a:cubicBezTo>
                    <a:cubicBezTo>
                      <a:pt x="254" y="396"/>
                      <a:pt x="257" y="401"/>
                      <a:pt x="258" y="409"/>
                    </a:cubicBezTo>
                    <a:cubicBezTo>
                      <a:pt x="260" y="414"/>
                      <a:pt x="260" y="419"/>
                      <a:pt x="262" y="424"/>
                    </a:cubicBezTo>
                    <a:cubicBezTo>
                      <a:pt x="262" y="429"/>
                      <a:pt x="263" y="428"/>
                      <a:pt x="267" y="428"/>
                    </a:cubicBezTo>
                    <a:cubicBezTo>
                      <a:pt x="270" y="428"/>
                      <a:pt x="270" y="425"/>
                      <a:pt x="274" y="424"/>
                    </a:cubicBezTo>
                    <a:cubicBezTo>
                      <a:pt x="277" y="423"/>
                      <a:pt x="281" y="422"/>
                      <a:pt x="284" y="421"/>
                    </a:cubicBezTo>
                    <a:cubicBezTo>
                      <a:pt x="286" y="421"/>
                      <a:pt x="288" y="421"/>
                      <a:pt x="288" y="420"/>
                    </a:cubicBezTo>
                    <a:cubicBezTo>
                      <a:pt x="290" y="418"/>
                      <a:pt x="290" y="417"/>
                      <a:pt x="291" y="417"/>
                    </a:cubicBezTo>
                    <a:cubicBezTo>
                      <a:pt x="295" y="415"/>
                      <a:pt x="299" y="414"/>
                      <a:pt x="304" y="412"/>
                    </a:cubicBezTo>
                    <a:cubicBezTo>
                      <a:pt x="306" y="411"/>
                      <a:pt x="305" y="407"/>
                      <a:pt x="308" y="406"/>
                    </a:cubicBezTo>
                    <a:cubicBezTo>
                      <a:pt x="310" y="405"/>
                      <a:pt x="312" y="404"/>
                      <a:pt x="314" y="403"/>
                    </a:cubicBezTo>
                    <a:cubicBezTo>
                      <a:pt x="315" y="403"/>
                      <a:pt x="317" y="405"/>
                      <a:pt x="318" y="404"/>
                    </a:cubicBezTo>
                    <a:cubicBezTo>
                      <a:pt x="319" y="403"/>
                      <a:pt x="319" y="399"/>
                      <a:pt x="321" y="398"/>
                    </a:cubicBezTo>
                    <a:cubicBezTo>
                      <a:pt x="324" y="397"/>
                      <a:pt x="326" y="395"/>
                      <a:pt x="329" y="394"/>
                    </a:cubicBezTo>
                    <a:cubicBezTo>
                      <a:pt x="332" y="393"/>
                      <a:pt x="332" y="393"/>
                      <a:pt x="332" y="390"/>
                    </a:cubicBezTo>
                    <a:cubicBezTo>
                      <a:pt x="332" y="386"/>
                      <a:pt x="333" y="384"/>
                      <a:pt x="335" y="381"/>
                    </a:cubicBezTo>
                    <a:cubicBezTo>
                      <a:pt x="335" y="382"/>
                      <a:pt x="335" y="383"/>
                      <a:pt x="335" y="384"/>
                    </a:cubicBezTo>
                    <a:cubicBezTo>
                      <a:pt x="337" y="382"/>
                      <a:pt x="342" y="377"/>
                      <a:pt x="342" y="374"/>
                    </a:cubicBezTo>
                    <a:cubicBezTo>
                      <a:pt x="342" y="372"/>
                      <a:pt x="344" y="370"/>
                      <a:pt x="341" y="370"/>
                    </a:cubicBezTo>
                    <a:cubicBezTo>
                      <a:pt x="340" y="369"/>
                      <a:pt x="339" y="366"/>
                      <a:pt x="338" y="364"/>
                    </a:cubicBezTo>
                    <a:cubicBezTo>
                      <a:pt x="337" y="362"/>
                      <a:pt x="335" y="363"/>
                      <a:pt x="333" y="362"/>
                    </a:cubicBezTo>
                    <a:cubicBezTo>
                      <a:pt x="332" y="362"/>
                      <a:pt x="330" y="360"/>
                      <a:pt x="328" y="358"/>
                    </a:cubicBezTo>
                    <a:cubicBezTo>
                      <a:pt x="325" y="356"/>
                      <a:pt x="326" y="350"/>
                      <a:pt x="326" y="347"/>
                    </a:cubicBezTo>
                    <a:cubicBezTo>
                      <a:pt x="323" y="350"/>
                      <a:pt x="319" y="356"/>
                      <a:pt x="316" y="359"/>
                    </a:cubicBezTo>
                    <a:cubicBezTo>
                      <a:pt x="312" y="361"/>
                      <a:pt x="305" y="360"/>
                      <a:pt x="302" y="361"/>
                    </a:cubicBezTo>
                    <a:cubicBezTo>
                      <a:pt x="302" y="355"/>
                      <a:pt x="302" y="351"/>
                      <a:pt x="300" y="347"/>
                    </a:cubicBezTo>
                    <a:cubicBezTo>
                      <a:pt x="299" y="349"/>
                      <a:pt x="298" y="353"/>
                      <a:pt x="298" y="355"/>
                    </a:cubicBezTo>
                    <a:cubicBezTo>
                      <a:pt x="295" y="349"/>
                      <a:pt x="292" y="343"/>
                      <a:pt x="288" y="337"/>
                    </a:cubicBezTo>
                    <a:cubicBezTo>
                      <a:pt x="288" y="335"/>
                      <a:pt x="283" y="328"/>
                      <a:pt x="284" y="327"/>
                    </a:cubicBezTo>
                    <a:cubicBezTo>
                      <a:pt x="288" y="322"/>
                      <a:pt x="288" y="322"/>
                      <a:pt x="293" y="322"/>
                    </a:cubicBezTo>
                    <a:cubicBezTo>
                      <a:pt x="297" y="323"/>
                      <a:pt x="298" y="327"/>
                      <a:pt x="299" y="331"/>
                    </a:cubicBezTo>
                    <a:cubicBezTo>
                      <a:pt x="301" y="335"/>
                      <a:pt x="302" y="336"/>
                      <a:pt x="306" y="339"/>
                    </a:cubicBezTo>
                    <a:cubicBezTo>
                      <a:pt x="309" y="339"/>
                      <a:pt x="310" y="343"/>
                      <a:pt x="312" y="343"/>
                    </a:cubicBezTo>
                    <a:cubicBezTo>
                      <a:pt x="317" y="344"/>
                      <a:pt x="319" y="345"/>
                      <a:pt x="323" y="343"/>
                    </a:cubicBezTo>
                    <a:cubicBezTo>
                      <a:pt x="328" y="341"/>
                      <a:pt x="328" y="343"/>
                      <a:pt x="330" y="348"/>
                    </a:cubicBezTo>
                    <a:cubicBezTo>
                      <a:pt x="332" y="351"/>
                      <a:pt x="335" y="351"/>
                      <a:pt x="337" y="351"/>
                    </a:cubicBezTo>
                    <a:cubicBezTo>
                      <a:pt x="340" y="352"/>
                      <a:pt x="343" y="353"/>
                      <a:pt x="346" y="354"/>
                    </a:cubicBezTo>
                    <a:cubicBezTo>
                      <a:pt x="355" y="347"/>
                      <a:pt x="373" y="333"/>
                      <a:pt x="362" y="324"/>
                    </a:cubicBezTo>
                    <a:cubicBezTo>
                      <a:pt x="348" y="312"/>
                      <a:pt x="355" y="302"/>
                      <a:pt x="355" y="302"/>
                    </a:cubicBezTo>
                    <a:cubicBezTo>
                      <a:pt x="355" y="302"/>
                      <a:pt x="362" y="288"/>
                      <a:pt x="348" y="278"/>
                    </a:cubicBezTo>
                    <a:cubicBezTo>
                      <a:pt x="335" y="270"/>
                      <a:pt x="318" y="269"/>
                      <a:pt x="313" y="269"/>
                    </a:cubicBezTo>
                    <a:cubicBezTo>
                      <a:pt x="313" y="272"/>
                      <a:pt x="313" y="276"/>
                      <a:pt x="314" y="279"/>
                    </a:cubicBezTo>
                    <a:cubicBezTo>
                      <a:pt x="311" y="280"/>
                      <a:pt x="306" y="281"/>
                      <a:pt x="304" y="281"/>
                    </a:cubicBezTo>
                    <a:cubicBezTo>
                      <a:pt x="301" y="280"/>
                      <a:pt x="299" y="279"/>
                      <a:pt x="297" y="279"/>
                    </a:cubicBezTo>
                    <a:cubicBezTo>
                      <a:pt x="295" y="278"/>
                      <a:pt x="295" y="276"/>
                      <a:pt x="293" y="276"/>
                    </a:cubicBezTo>
                    <a:cubicBezTo>
                      <a:pt x="290" y="275"/>
                      <a:pt x="290" y="275"/>
                      <a:pt x="290" y="272"/>
                    </a:cubicBezTo>
                    <a:cubicBezTo>
                      <a:pt x="289" y="270"/>
                      <a:pt x="289" y="268"/>
                      <a:pt x="290" y="266"/>
                    </a:cubicBezTo>
                    <a:cubicBezTo>
                      <a:pt x="290" y="264"/>
                      <a:pt x="291" y="262"/>
                      <a:pt x="291" y="260"/>
                    </a:cubicBezTo>
                    <a:cubicBezTo>
                      <a:pt x="293" y="256"/>
                      <a:pt x="293" y="256"/>
                      <a:pt x="296" y="256"/>
                    </a:cubicBezTo>
                    <a:cubicBezTo>
                      <a:pt x="293" y="254"/>
                      <a:pt x="292" y="252"/>
                      <a:pt x="290" y="249"/>
                    </a:cubicBezTo>
                    <a:cubicBezTo>
                      <a:pt x="288" y="246"/>
                      <a:pt x="286" y="245"/>
                      <a:pt x="284" y="243"/>
                    </a:cubicBezTo>
                    <a:cubicBezTo>
                      <a:pt x="283" y="239"/>
                      <a:pt x="283" y="237"/>
                      <a:pt x="283" y="233"/>
                    </a:cubicBezTo>
                    <a:cubicBezTo>
                      <a:pt x="283" y="229"/>
                      <a:pt x="279" y="227"/>
                      <a:pt x="277" y="227"/>
                    </a:cubicBezTo>
                    <a:cubicBezTo>
                      <a:pt x="278" y="226"/>
                      <a:pt x="281" y="224"/>
                      <a:pt x="281" y="223"/>
                    </a:cubicBezTo>
                    <a:cubicBezTo>
                      <a:pt x="281" y="219"/>
                      <a:pt x="281" y="219"/>
                      <a:pt x="284" y="218"/>
                    </a:cubicBezTo>
                    <a:cubicBezTo>
                      <a:pt x="284" y="218"/>
                      <a:pt x="284" y="218"/>
                      <a:pt x="285" y="217"/>
                    </a:cubicBezTo>
                    <a:cubicBezTo>
                      <a:pt x="284" y="213"/>
                      <a:pt x="281" y="206"/>
                      <a:pt x="276" y="202"/>
                    </a:cubicBezTo>
                    <a:cubicBezTo>
                      <a:pt x="268" y="197"/>
                      <a:pt x="276" y="181"/>
                      <a:pt x="290" y="186"/>
                    </a:cubicBezTo>
                    <a:cubicBezTo>
                      <a:pt x="305" y="190"/>
                      <a:pt x="318" y="168"/>
                      <a:pt x="324" y="179"/>
                    </a:cubicBezTo>
                    <a:cubicBezTo>
                      <a:pt x="336" y="200"/>
                      <a:pt x="355" y="171"/>
                      <a:pt x="367" y="176"/>
                    </a:cubicBezTo>
                    <a:cubicBezTo>
                      <a:pt x="379" y="181"/>
                      <a:pt x="383" y="162"/>
                      <a:pt x="379" y="157"/>
                    </a:cubicBezTo>
                    <a:cubicBezTo>
                      <a:pt x="374" y="152"/>
                      <a:pt x="369" y="148"/>
                      <a:pt x="381" y="129"/>
                    </a:cubicBezTo>
                    <a:cubicBezTo>
                      <a:pt x="396" y="104"/>
                      <a:pt x="379" y="88"/>
                      <a:pt x="379" y="88"/>
                    </a:cubicBezTo>
                    <a:cubicBezTo>
                      <a:pt x="379" y="88"/>
                      <a:pt x="374" y="82"/>
                      <a:pt x="388" y="55"/>
                    </a:cubicBezTo>
                    <a:cubicBezTo>
                      <a:pt x="393" y="45"/>
                      <a:pt x="383" y="30"/>
                      <a:pt x="377" y="2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Group 338"/>
            <p:cNvGrpSpPr/>
            <p:nvPr/>
          </p:nvGrpSpPr>
          <p:grpSpPr>
            <a:xfrm>
              <a:off x="6804531" y="1964581"/>
              <a:ext cx="2693650" cy="2458434"/>
              <a:chOff x="5378450" y="3481388"/>
              <a:chExt cx="508001" cy="963613"/>
            </a:xfrm>
            <a:solidFill>
              <a:schemeClr val="accent5"/>
            </a:solidFill>
          </p:grpSpPr>
          <p:sp>
            <p:nvSpPr>
              <p:cNvPr id="1048911" name="Freeform 213"/>
              <p:cNvSpPr/>
              <p:nvPr/>
            </p:nvSpPr>
            <p:spPr bwMode="auto">
              <a:xfrm>
                <a:off x="5553075" y="4311650"/>
                <a:ext cx="39688" cy="93663"/>
              </a:xfrm>
              <a:custGeom>
                <a:avLst/>
                <a:gdLst>
                  <a:gd name="T0" fmla="*/ 53 w 55"/>
                  <a:gd name="T1" fmla="*/ 67 h 67"/>
                  <a:gd name="T2" fmla="*/ 54 w 55"/>
                  <a:gd name="T3" fmla="*/ 53 h 67"/>
                  <a:gd name="T4" fmla="*/ 47 w 55"/>
                  <a:gd name="T5" fmla="*/ 49 h 67"/>
                  <a:gd name="T6" fmla="*/ 47 w 55"/>
                  <a:gd name="T7" fmla="*/ 44 h 67"/>
                  <a:gd name="T8" fmla="*/ 46 w 55"/>
                  <a:gd name="T9" fmla="*/ 39 h 67"/>
                  <a:gd name="T10" fmla="*/ 42 w 55"/>
                  <a:gd name="T11" fmla="*/ 37 h 67"/>
                  <a:gd name="T12" fmla="*/ 43 w 55"/>
                  <a:gd name="T13" fmla="*/ 32 h 67"/>
                  <a:gd name="T14" fmla="*/ 39 w 55"/>
                  <a:gd name="T15" fmla="*/ 29 h 67"/>
                  <a:gd name="T16" fmla="*/ 37 w 55"/>
                  <a:gd name="T17" fmla="*/ 26 h 67"/>
                  <a:gd name="T18" fmla="*/ 34 w 55"/>
                  <a:gd name="T19" fmla="*/ 23 h 67"/>
                  <a:gd name="T20" fmla="*/ 30 w 55"/>
                  <a:gd name="T21" fmla="*/ 22 h 67"/>
                  <a:gd name="T22" fmla="*/ 23 w 55"/>
                  <a:gd name="T23" fmla="*/ 15 h 67"/>
                  <a:gd name="T24" fmla="*/ 15 w 55"/>
                  <a:gd name="T25" fmla="*/ 9 h 67"/>
                  <a:gd name="T26" fmla="*/ 9 w 55"/>
                  <a:gd name="T27" fmla="*/ 3 h 67"/>
                  <a:gd name="T28" fmla="*/ 1 w 55"/>
                  <a:gd name="T29" fmla="*/ 1 h 67"/>
                  <a:gd name="T30" fmla="*/ 6 w 55"/>
                  <a:gd name="T31" fmla="*/ 11 h 67"/>
                  <a:gd name="T32" fmla="*/ 13 w 55"/>
                  <a:gd name="T33" fmla="*/ 17 h 67"/>
                  <a:gd name="T34" fmla="*/ 18 w 55"/>
                  <a:gd name="T35" fmla="*/ 25 h 67"/>
                  <a:gd name="T36" fmla="*/ 20 w 55"/>
                  <a:gd name="T37" fmla="*/ 32 h 67"/>
                  <a:gd name="T38" fmla="*/ 23 w 55"/>
                  <a:gd name="T39" fmla="*/ 34 h 67"/>
                  <a:gd name="T40" fmla="*/ 28 w 55"/>
                  <a:gd name="T41" fmla="*/ 46 h 67"/>
                  <a:gd name="T42" fmla="*/ 34 w 55"/>
                  <a:gd name="T43" fmla="*/ 53 h 67"/>
                  <a:gd name="T44" fmla="*/ 47 w 55"/>
                  <a:gd name="T45" fmla="*/ 67 h 67"/>
                  <a:gd name="T46" fmla="*/ 47 w 55"/>
                  <a:gd name="T47" fmla="*/ 65 h 67"/>
                  <a:gd name="T48" fmla="*/ 53 w 55"/>
                  <a:gd name="T4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67">
                    <a:moveTo>
                      <a:pt x="53" y="67"/>
                    </a:moveTo>
                    <a:cubicBezTo>
                      <a:pt x="53" y="63"/>
                      <a:pt x="53" y="57"/>
                      <a:pt x="54" y="53"/>
                    </a:cubicBezTo>
                    <a:cubicBezTo>
                      <a:pt x="55" y="48"/>
                      <a:pt x="50" y="45"/>
                      <a:pt x="47" y="49"/>
                    </a:cubicBezTo>
                    <a:cubicBezTo>
                      <a:pt x="49" y="46"/>
                      <a:pt x="47" y="46"/>
                      <a:pt x="47" y="44"/>
                    </a:cubicBezTo>
                    <a:cubicBezTo>
                      <a:pt x="46" y="43"/>
                      <a:pt x="46" y="40"/>
                      <a:pt x="46" y="39"/>
                    </a:cubicBezTo>
                    <a:cubicBezTo>
                      <a:pt x="44" y="39"/>
                      <a:pt x="42" y="38"/>
                      <a:pt x="42" y="37"/>
                    </a:cubicBezTo>
                    <a:cubicBezTo>
                      <a:pt x="41" y="35"/>
                      <a:pt x="43" y="34"/>
                      <a:pt x="43" y="32"/>
                    </a:cubicBezTo>
                    <a:cubicBezTo>
                      <a:pt x="42" y="30"/>
                      <a:pt x="39" y="30"/>
                      <a:pt x="39" y="29"/>
                    </a:cubicBezTo>
                    <a:cubicBezTo>
                      <a:pt x="39" y="26"/>
                      <a:pt x="39" y="28"/>
                      <a:pt x="37" y="26"/>
                    </a:cubicBezTo>
                    <a:cubicBezTo>
                      <a:pt x="35" y="25"/>
                      <a:pt x="37" y="24"/>
                      <a:pt x="34" y="23"/>
                    </a:cubicBezTo>
                    <a:cubicBezTo>
                      <a:pt x="32" y="23"/>
                      <a:pt x="31" y="23"/>
                      <a:pt x="30" y="22"/>
                    </a:cubicBezTo>
                    <a:cubicBezTo>
                      <a:pt x="28" y="19"/>
                      <a:pt x="25" y="18"/>
                      <a:pt x="23" y="15"/>
                    </a:cubicBezTo>
                    <a:cubicBezTo>
                      <a:pt x="20" y="13"/>
                      <a:pt x="17" y="11"/>
                      <a:pt x="15" y="9"/>
                    </a:cubicBezTo>
                    <a:cubicBezTo>
                      <a:pt x="13" y="5"/>
                      <a:pt x="14" y="3"/>
                      <a:pt x="9" y="3"/>
                    </a:cubicBezTo>
                    <a:cubicBezTo>
                      <a:pt x="8" y="3"/>
                      <a:pt x="2" y="0"/>
                      <a:pt x="1" y="1"/>
                    </a:cubicBezTo>
                    <a:cubicBezTo>
                      <a:pt x="0" y="3"/>
                      <a:pt x="5" y="9"/>
                      <a:pt x="6" y="11"/>
                    </a:cubicBezTo>
                    <a:cubicBezTo>
                      <a:pt x="8" y="12"/>
                      <a:pt x="13" y="13"/>
                      <a:pt x="13" y="17"/>
                    </a:cubicBezTo>
                    <a:cubicBezTo>
                      <a:pt x="13" y="21"/>
                      <a:pt x="18" y="21"/>
                      <a:pt x="18" y="25"/>
                    </a:cubicBezTo>
                    <a:cubicBezTo>
                      <a:pt x="19" y="27"/>
                      <a:pt x="20" y="30"/>
                      <a:pt x="20" y="32"/>
                    </a:cubicBezTo>
                    <a:cubicBezTo>
                      <a:pt x="21" y="34"/>
                      <a:pt x="22" y="33"/>
                      <a:pt x="23" y="34"/>
                    </a:cubicBezTo>
                    <a:cubicBezTo>
                      <a:pt x="25" y="36"/>
                      <a:pt x="27" y="42"/>
                      <a:pt x="28" y="46"/>
                    </a:cubicBezTo>
                    <a:cubicBezTo>
                      <a:pt x="30" y="49"/>
                      <a:pt x="32" y="51"/>
                      <a:pt x="34" y="53"/>
                    </a:cubicBezTo>
                    <a:cubicBezTo>
                      <a:pt x="38" y="58"/>
                      <a:pt x="42" y="63"/>
                      <a:pt x="47" y="67"/>
                    </a:cubicBezTo>
                    <a:cubicBezTo>
                      <a:pt x="47" y="67"/>
                      <a:pt x="47" y="65"/>
                      <a:pt x="47" y="65"/>
                    </a:cubicBezTo>
                    <a:cubicBezTo>
                      <a:pt x="49" y="67"/>
                      <a:pt x="51" y="63"/>
                      <a:pt x="53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2" name="Freeform 214"/>
              <p:cNvSpPr/>
              <p:nvPr/>
            </p:nvSpPr>
            <p:spPr bwMode="auto">
              <a:xfrm>
                <a:off x="5653088" y="4275138"/>
                <a:ext cx="3175" cy="4763"/>
              </a:xfrm>
              <a:custGeom>
                <a:avLst/>
                <a:gdLst>
                  <a:gd name="T0" fmla="*/ 2 w 6"/>
                  <a:gd name="T1" fmla="*/ 4 h 4"/>
                  <a:gd name="T2" fmla="*/ 3 w 6"/>
                  <a:gd name="T3" fmla="*/ 0 h 4"/>
                  <a:gd name="T4" fmla="*/ 2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cubicBezTo>
                      <a:pt x="5" y="4"/>
                      <a:pt x="6" y="0"/>
                      <a:pt x="3" y="0"/>
                    </a:cubicBezTo>
                    <a:cubicBezTo>
                      <a:pt x="2" y="1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3" name="Freeform 215"/>
              <p:cNvSpPr/>
              <p:nvPr/>
            </p:nvSpPr>
            <p:spPr bwMode="auto">
              <a:xfrm>
                <a:off x="5654675" y="4252913"/>
                <a:ext cx="4763" cy="19050"/>
              </a:xfrm>
              <a:custGeom>
                <a:avLst/>
                <a:gdLst>
                  <a:gd name="T0" fmla="*/ 0 w 7"/>
                  <a:gd name="T1" fmla="*/ 1 h 13"/>
                  <a:gd name="T2" fmla="*/ 3 w 7"/>
                  <a:gd name="T3" fmla="*/ 5 h 13"/>
                  <a:gd name="T4" fmla="*/ 4 w 7"/>
                  <a:gd name="T5" fmla="*/ 8 h 13"/>
                  <a:gd name="T6" fmla="*/ 6 w 7"/>
                  <a:gd name="T7" fmla="*/ 4 h 13"/>
                  <a:gd name="T8" fmla="*/ 0 w 7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1"/>
                    </a:moveTo>
                    <a:cubicBezTo>
                      <a:pt x="0" y="3"/>
                      <a:pt x="2" y="4"/>
                      <a:pt x="3" y="5"/>
                    </a:cubicBezTo>
                    <a:cubicBezTo>
                      <a:pt x="4" y="6"/>
                      <a:pt x="3" y="6"/>
                      <a:pt x="4" y="8"/>
                    </a:cubicBezTo>
                    <a:cubicBezTo>
                      <a:pt x="7" y="13"/>
                      <a:pt x="7" y="6"/>
                      <a:pt x="6" y="4"/>
                    </a:cubicBezTo>
                    <a:cubicBezTo>
                      <a:pt x="5" y="0"/>
                      <a:pt x="2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4" name="Freeform 216"/>
              <p:cNvSpPr/>
              <p:nvPr/>
            </p:nvSpPr>
            <p:spPr bwMode="auto">
              <a:xfrm>
                <a:off x="5649913" y="4252913"/>
                <a:ext cx="3175" cy="9525"/>
              </a:xfrm>
              <a:custGeom>
                <a:avLst/>
                <a:gdLst>
                  <a:gd name="T0" fmla="*/ 3 w 5"/>
                  <a:gd name="T1" fmla="*/ 3 h 6"/>
                  <a:gd name="T2" fmla="*/ 5 w 5"/>
                  <a:gd name="T3" fmla="*/ 6 h 6"/>
                  <a:gd name="T4" fmla="*/ 5 w 5"/>
                  <a:gd name="T5" fmla="*/ 3 h 6"/>
                  <a:gd name="T6" fmla="*/ 1 w 5"/>
                  <a:gd name="T7" fmla="*/ 1 h 6"/>
                  <a:gd name="T8" fmla="*/ 0 w 5"/>
                  <a:gd name="T9" fmla="*/ 5 h 6"/>
                  <a:gd name="T10" fmla="*/ 3 w 5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3" y="4"/>
                      <a:pt x="4" y="6"/>
                      <a:pt x="5" y="6"/>
                    </a:cubicBezTo>
                    <a:cubicBezTo>
                      <a:pt x="5" y="6"/>
                      <a:pt x="5" y="4"/>
                      <a:pt x="5" y="3"/>
                    </a:cubicBezTo>
                    <a:cubicBezTo>
                      <a:pt x="3" y="3"/>
                      <a:pt x="4" y="0"/>
                      <a:pt x="1" y="1"/>
                    </a:cubicBezTo>
                    <a:cubicBezTo>
                      <a:pt x="2" y="2"/>
                      <a:pt x="1" y="4"/>
                      <a:pt x="0" y="5"/>
                    </a:cubicBezTo>
                    <a:cubicBezTo>
                      <a:pt x="1" y="4"/>
                      <a:pt x="2" y="4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5" name="Freeform 217"/>
              <p:cNvSpPr/>
              <p:nvPr/>
            </p:nvSpPr>
            <p:spPr bwMode="auto">
              <a:xfrm>
                <a:off x="5651500" y="4264025"/>
                <a:ext cx="3175" cy="15875"/>
              </a:xfrm>
              <a:custGeom>
                <a:avLst/>
                <a:gdLst>
                  <a:gd name="T0" fmla="*/ 3 w 5"/>
                  <a:gd name="T1" fmla="*/ 6 h 11"/>
                  <a:gd name="T2" fmla="*/ 5 w 5"/>
                  <a:gd name="T3" fmla="*/ 0 h 11"/>
                  <a:gd name="T4" fmla="*/ 3 w 5"/>
                  <a:gd name="T5" fmla="*/ 0 h 11"/>
                  <a:gd name="T6" fmla="*/ 0 w 5"/>
                  <a:gd name="T7" fmla="*/ 11 h 11"/>
                  <a:gd name="T8" fmla="*/ 0 w 5"/>
                  <a:gd name="T9" fmla="*/ 11 h 11"/>
                  <a:gd name="T10" fmla="*/ 3 w 5"/>
                  <a:gd name="T11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1">
                    <a:moveTo>
                      <a:pt x="3" y="6"/>
                    </a:moveTo>
                    <a:cubicBezTo>
                      <a:pt x="5" y="5"/>
                      <a:pt x="4" y="2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4"/>
                      <a:pt x="1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7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6" name="Freeform 218"/>
              <p:cNvSpPr/>
              <p:nvPr/>
            </p:nvSpPr>
            <p:spPr bwMode="auto">
              <a:xfrm>
                <a:off x="5646738" y="4260850"/>
                <a:ext cx="6350" cy="25400"/>
              </a:xfrm>
              <a:custGeom>
                <a:avLst/>
                <a:gdLst>
                  <a:gd name="T0" fmla="*/ 0 w 9"/>
                  <a:gd name="T1" fmla="*/ 1 h 18"/>
                  <a:gd name="T2" fmla="*/ 6 w 9"/>
                  <a:gd name="T3" fmla="*/ 8 h 18"/>
                  <a:gd name="T4" fmla="*/ 4 w 9"/>
                  <a:gd name="T5" fmla="*/ 15 h 18"/>
                  <a:gd name="T6" fmla="*/ 7 w 9"/>
                  <a:gd name="T7" fmla="*/ 17 h 18"/>
                  <a:gd name="T8" fmla="*/ 7 w 9"/>
                  <a:gd name="T9" fmla="*/ 14 h 18"/>
                  <a:gd name="T10" fmla="*/ 7 w 9"/>
                  <a:gd name="T11" fmla="*/ 14 h 18"/>
                  <a:gd name="T12" fmla="*/ 7 w 9"/>
                  <a:gd name="T13" fmla="*/ 14 h 18"/>
                  <a:gd name="T14" fmla="*/ 7 w 9"/>
                  <a:gd name="T15" fmla="*/ 13 h 18"/>
                  <a:gd name="T16" fmla="*/ 9 w 9"/>
                  <a:gd name="T17" fmla="*/ 5 h 18"/>
                  <a:gd name="T18" fmla="*/ 3 w 9"/>
                  <a:gd name="T19" fmla="*/ 1 h 18"/>
                  <a:gd name="T20" fmla="*/ 0 w 9"/>
                  <a:gd name="T2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8">
                    <a:moveTo>
                      <a:pt x="0" y="1"/>
                    </a:moveTo>
                    <a:cubicBezTo>
                      <a:pt x="1" y="7"/>
                      <a:pt x="0" y="11"/>
                      <a:pt x="6" y="8"/>
                    </a:cubicBezTo>
                    <a:cubicBezTo>
                      <a:pt x="4" y="10"/>
                      <a:pt x="1" y="14"/>
                      <a:pt x="4" y="15"/>
                    </a:cubicBezTo>
                    <a:cubicBezTo>
                      <a:pt x="5" y="16"/>
                      <a:pt x="5" y="18"/>
                      <a:pt x="7" y="17"/>
                    </a:cubicBezTo>
                    <a:cubicBezTo>
                      <a:pt x="8" y="17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1"/>
                      <a:pt x="9" y="7"/>
                      <a:pt x="9" y="5"/>
                    </a:cubicBezTo>
                    <a:cubicBezTo>
                      <a:pt x="7" y="2"/>
                      <a:pt x="6" y="2"/>
                      <a:pt x="3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7" name="Freeform 219"/>
              <p:cNvSpPr/>
              <p:nvPr/>
            </p:nvSpPr>
            <p:spPr bwMode="auto">
              <a:xfrm>
                <a:off x="5646738" y="4391025"/>
                <a:ext cx="4763" cy="14288"/>
              </a:xfrm>
              <a:custGeom>
                <a:avLst/>
                <a:gdLst>
                  <a:gd name="T0" fmla="*/ 5 w 5"/>
                  <a:gd name="T1" fmla="*/ 4 h 10"/>
                  <a:gd name="T2" fmla="*/ 3 w 5"/>
                  <a:gd name="T3" fmla="*/ 4 h 10"/>
                  <a:gd name="T4" fmla="*/ 0 w 5"/>
                  <a:gd name="T5" fmla="*/ 7 h 10"/>
                  <a:gd name="T6" fmla="*/ 3 w 5"/>
                  <a:gd name="T7" fmla="*/ 10 h 10"/>
                  <a:gd name="T8" fmla="*/ 4 w 5"/>
                  <a:gd name="T9" fmla="*/ 6 h 10"/>
                  <a:gd name="T10" fmla="*/ 5 w 5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5" y="4"/>
                    </a:moveTo>
                    <a:cubicBezTo>
                      <a:pt x="5" y="1"/>
                      <a:pt x="3" y="2"/>
                      <a:pt x="3" y="4"/>
                    </a:cubicBezTo>
                    <a:cubicBezTo>
                      <a:pt x="1" y="0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10"/>
                    </a:cubicBezTo>
                    <a:cubicBezTo>
                      <a:pt x="4" y="8"/>
                      <a:pt x="5" y="7"/>
                      <a:pt x="4" y="6"/>
                    </a:cubicBezTo>
                    <a:cubicBezTo>
                      <a:pt x="3" y="4"/>
                      <a:pt x="4" y="3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8" name="Freeform 220"/>
              <p:cNvSpPr/>
              <p:nvPr/>
            </p:nvSpPr>
            <p:spPr bwMode="auto">
              <a:xfrm>
                <a:off x="5640388" y="4248150"/>
                <a:ext cx="6350" cy="11113"/>
              </a:xfrm>
              <a:custGeom>
                <a:avLst/>
                <a:gdLst>
                  <a:gd name="T0" fmla="*/ 0 w 7"/>
                  <a:gd name="T1" fmla="*/ 0 h 8"/>
                  <a:gd name="T2" fmla="*/ 4 w 7"/>
                  <a:gd name="T3" fmla="*/ 8 h 8"/>
                  <a:gd name="T4" fmla="*/ 3 w 7"/>
                  <a:gd name="T5" fmla="*/ 0 h 8"/>
                  <a:gd name="T6" fmla="*/ 0 w 7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cubicBezTo>
                      <a:pt x="1" y="2"/>
                      <a:pt x="3" y="5"/>
                      <a:pt x="4" y="8"/>
                    </a:cubicBezTo>
                    <a:cubicBezTo>
                      <a:pt x="7" y="4"/>
                      <a:pt x="7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19" name="Freeform 221"/>
              <p:cNvSpPr/>
              <p:nvPr/>
            </p:nvSpPr>
            <p:spPr bwMode="auto">
              <a:xfrm>
                <a:off x="5621338" y="4422775"/>
                <a:ext cx="4763" cy="9525"/>
              </a:xfrm>
              <a:custGeom>
                <a:avLst/>
                <a:gdLst>
                  <a:gd name="T0" fmla="*/ 0 w 6"/>
                  <a:gd name="T1" fmla="*/ 0 h 6"/>
                  <a:gd name="T2" fmla="*/ 4 w 6"/>
                  <a:gd name="T3" fmla="*/ 3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0" y="3"/>
                      <a:pt x="2" y="6"/>
                      <a:pt x="4" y="3"/>
                    </a:cubicBezTo>
                    <a:cubicBezTo>
                      <a:pt x="6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0" name="Freeform 222"/>
              <p:cNvSpPr/>
              <p:nvPr/>
            </p:nvSpPr>
            <p:spPr bwMode="auto">
              <a:xfrm>
                <a:off x="5634038" y="4343400"/>
                <a:ext cx="23813" cy="61913"/>
              </a:xfrm>
              <a:custGeom>
                <a:avLst/>
                <a:gdLst>
                  <a:gd name="T0" fmla="*/ 4 w 33"/>
                  <a:gd name="T1" fmla="*/ 17 h 44"/>
                  <a:gd name="T2" fmla="*/ 2 w 33"/>
                  <a:gd name="T3" fmla="*/ 23 h 44"/>
                  <a:gd name="T4" fmla="*/ 2 w 33"/>
                  <a:gd name="T5" fmla="*/ 30 h 44"/>
                  <a:gd name="T6" fmla="*/ 5 w 33"/>
                  <a:gd name="T7" fmla="*/ 34 h 44"/>
                  <a:gd name="T8" fmla="*/ 4 w 33"/>
                  <a:gd name="T9" fmla="*/ 42 h 44"/>
                  <a:gd name="T10" fmla="*/ 9 w 33"/>
                  <a:gd name="T11" fmla="*/ 42 h 44"/>
                  <a:gd name="T12" fmla="*/ 9 w 33"/>
                  <a:gd name="T13" fmla="*/ 39 h 44"/>
                  <a:gd name="T14" fmla="*/ 9 w 33"/>
                  <a:gd name="T15" fmla="*/ 36 h 44"/>
                  <a:gd name="T16" fmla="*/ 9 w 33"/>
                  <a:gd name="T17" fmla="*/ 30 h 44"/>
                  <a:gd name="T18" fmla="*/ 11 w 33"/>
                  <a:gd name="T19" fmla="*/ 25 h 44"/>
                  <a:gd name="T20" fmla="*/ 12 w 33"/>
                  <a:gd name="T21" fmla="*/ 31 h 44"/>
                  <a:gd name="T22" fmla="*/ 14 w 33"/>
                  <a:gd name="T23" fmla="*/ 35 h 44"/>
                  <a:gd name="T24" fmla="*/ 17 w 33"/>
                  <a:gd name="T25" fmla="*/ 38 h 44"/>
                  <a:gd name="T26" fmla="*/ 21 w 33"/>
                  <a:gd name="T27" fmla="*/ 35 h 44"/>
                  <a:gd name="T28" fmla="*/ 18 w 33"/>
                  <a:gd name="T29" fmla="*/ 31 h 44"/>
                  <a:gd name="T30" fmla="*/ 19 w 33"/>
                  <a:gd name="T31" fmla="*/ 28 h 44"/>
                  <a:gd name="T32" fmla="*/ 17 w 33"/>
                  <a:gd name="T33" fmla="*/ 24 h 44"/>
                  <a:gd name="T34" fmla="*/ 14 w 33"/>
                  <a:gd name="T35" fmla="*/ 21 h 44"/>
                  <a:gd name="T36" fmla="*/ 24 w 33"/>
                  <a:gd name="T37" fmla="*/ 16 h 44"/>
                  <a:gd name="T38" fmla="*/ 20 w 33"/>
                  <a:gd name="T39" fmla="*/ 14 h 44"/>
                  <a:gd name="T40" fmla="*/ 17 w 33"/>
                  <a:gd name="T41" fmla="*/ 15 h 44"/>
                  <a:gd name="T42" fmla="*/ 14 w 33"/>
                  <a:gd name="T43" fmla="*/ 16 h 44"/>
                  <a:gd name="T44" fmla="*/ 9 w 33"/>
                  <a:gd name="T45" fmla="*/ 8 h 44"/>
                  <a:gd name="T46" fmla="*/ 14 w 33"/>
                  <a:gd name="T47" fmla="*/ 8 h 44"/>
                  <a:gd name="T48" fmla="*/ 23 w 33"/>
                  <a:gd name="T49" fmla="*/ 8 h 44"/>
                  <a:gd name="T50" fmla="*/ 33 w 33"/>
                  <a:gd name="T51" fmla="*/ 0 h 44"/>
                  <a:gd name="T52" fmla="*/ 26 w 33"/>
                  <a:gd name="T53" fmla="*/ 5 h 44"/>
                  <a:gd name="T54" fmla="*/ 22 w 33"/>
                  <a:gd name="T55" fmla="*/ 5 h 44"/>
                  <a:gd name="T56" fmla="*/ 19 w 33"/>
                  <a:gd name="T57" fmla="*/ 5 h 44"/>
                  <a:gd name="T58" fmla="*/ 11 w 33"/>
                  <a:gd name="T59" fmla="*/ 3 h 44"/>
                  <a:gd name="T60" fmla="*/ 5 w 33"/>
                  <a:gd name="T61" fmla="*/ 10 h 44"/>
                  <a:gd name="T62" fmla="*/ 4 w 33"/>
                  <a:gd name="T63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44">
                    <a:moveTo>
                      <a:pt x="4" y="17"/>
                    </a:moveTo>
                    <a:cubicBezTo>
                      <a:pt x="3" y="19"/>
                      <a:pt x="4" y="21"/>
                      <a:pt x="2" y="23"/>
                    </a:cubicBezTo>
                    <a:cubicBezTo>
                      <a:pt x="1" y="27"/>
                      <a:pt x="0" y="27"/>
                      <a:pt x="2" y="30"/>
                    </a:cubicBezTo>
                    <a:cubicBezTo>
                      <a:pt x="3" y="32"/>
                      <a:pt x="5" y="30"/>
                      <a:pt x="5" y="34"/>
                    </a:cubicBezTo>
                    <a:cubicBezTo>
                      <a:pt x="5" y="35"/>
                      <a:pt x="3" y="41"/>
                      <a:pt x="4" y="42"/>
                    </a:cubicBezTo>
                    <a:cubicBezTo>
                      <a:pt x="5" y="44"/>
                      <a:pt x="9" y="44"/>
                      <a:pt x="9" y="42"/>
                    </a:cubicBezTo>
                    <a:cubicBezTo>
                      <a:pt x="9" y="42"/>
                      <a:pt x="9" y="40"/>
                      <a:pt x="9" y="39"/>
                    </a:cubicBezTo>
                    <a:cubicBezTo>
                      <a:pt x="9" y="38"/>
                      <a:pt x="9" y="37"/>
                      <a:pt x="9" y="36"/>
                    </a:cubicBezTo>
                    <a:cubicBezTo>
                      <a:pt x="10" y="34"/>
                      <a:pt x="9" y="32"/>
                      <a:pt x="9" y="30"/>
                    </a:cubicBezTo>
                    <a:cubicBezTo>
                      <a:pt x="10" y="27"/>
                      <a:pt x="7" y="26"/>
                      <a:pt x="11" y="25"/>
                    </a:cubicBezTo>
                    <a:cubicBezTo>
                      <a:pt x="13" y="25"/>
                      <a:pt x="11" y="30"/>
                      <a:pt x="12" y="31"/>
                    </a:cubicBezTo>
                    <a:cubicBezTo>
                      <a:pt x="12" y="33"/>
                      <a:pt x="15" y="33"/>
                      <a:pt x="14" y="35"/>
                    </a:cubicBezTo>
                    <a:cubicBezTo>
                      <a:pt x="14" y="38"/>
                      <a:pt x="15" y="38"/>
                      <a:pt x="17" y="38"/>
                    </a:cubicBezTo>
                    <a:cubicBezTo>
                      <a:pt x="17" y="37"/>
                      <a:pt x="21" y="34"/>
                      <a:pt x="21" y="35"/>
                    </a:cubicBezTo>
                    <a:cubicBezTo>
                      <a:pt x="23" y="32"/>
                      <a:pt x="19" y="34"/>
                      <a:pt x="18" y="31"/>
                    </a:cubicBezTo>
                    <a:cubicBezTo>
                      <a:pt x="18" y="30"/>
                      <a:pt x="19" y="29"/>
                      <a:pt x="19" y="28"/>
                    </a:cubicBezTo>
                    <a:cubicBezTo>
                      <a:pt x="18" y="27"/>
                      <a:pt x="18" y="25"/>
                      <a:pt x="17" y="24"/>
                    </a:cubicBezTo>
                    <a:cubicBezTo>
                      <a:pt x="16" y="22"/>
                      <a:pt x="15" y="23"/>
                      <a:pt x="14" y="21"/>
                    </a:cubicBezTo>
                    <a:cubicBezTo>
                      <a:pt x="18" y="23"/>
                      <a:pt x="20" y="13"/>
                      <a:pt x="24" y="16"/>
                    </a:cubicBezTo>
                    <a:cubicBezTo>
                      <a:pt x="25" y="12"/>
                      <a:pt x="21" y="14"/>
                      <a:pt x="20" y="14"/>
                    </a:cubicBezTo>
                    <a:cubicBezTo>
                      <a:pt x="18" y="14"/>
                      <a:pt x="18" y="15"/>
                      <a:pt x="17" y="15"/>
                    </a:cubicBezTo>
                    <a:cubicBezTo>
                      <a:pt x="15" y="16"/>
                      <a:pt x="16" y="14"/>
                      <a:pt x="14" y="16"/>
                    </a:cubicBezTo>
                    <a:cubicBezTo>
                      <a:pt x="10" y="21"/>
                      <a:pt x="5" y="12"/>
                      <a:pt x="9" y="8"/>
                    </a:cubicBezTo>
                    <a:cubicBezTo>
                      <a:pt x="11" y="6"/>
                      <a:pt x="12" y="8"/>
                      <a:pt x="14" y="8"/>
                    </a:cubicBezTo>
                    <a:cubicBezTo>
                      <a:pt x="17" y="8"/>
                      <a:pt x="20" y="7"/>
                      <a:pt x="23" y="8"/>
                    </a:cubicBezTo>
                    <a:cubicBezTo>
                      <a:pt x="28" y="11"/>
                      <a:pt x="31" y="5"/>
                      <a:pt x="33" y="0"/>
                    </a:cubicBezTo>
                    <a:cubicBezTo>
                      <a:pt x="30" y="0"/>
                      <a:pt x="28" y="4"/>
                      <a:pt x="26" y="5"/>
                    </a:cubicBezTo>
                    <a:cubicBezTo>
                      <a:pt x="25" y="6"/>
                      <a:pt x="23" y="5"/>
                      <a:pt x="22" y="5"/>
                    </a:cubicBezTo>
                    <a:cubicBezTo>
                      <a:pt x="21" y="5"/>
                      <a:pt x="21" y="5"/>
                      <a:pt x="19" y="5"/>
                    </a:cubicBezTo>
                    <a:cubicBezTo>
                      <a:pt x="17" y="4"/>
                      <a:pt x="13" y="1"/>
                      <a:pt x="11" y="3"/>
                    </a:cubicBezTo>
                    <a:cubicBezTo>
                      <a:pt x="8" y="5"/>
                      <a:pt x="7" y="7"/>
                      <a:pt x="5" y="10"/>
                    </a:cubicBezTo>
                    <a:cubicBezTo>
                      <a:pt x="7" y="13"/>
                      <a:pt x="4" y="15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1" name="Freeform 223"/>
              <p:cNvSpPr/>
              <p:nvPr/>
            </p:nvSpPr>
            <p:spPr bwMode="auto">
              <a:xfrm>
                <a:off x="5654675" y="4264025"/>
                <a:ext cx="4763" cy="11113"/>
              </a:xfrm>
              <a:custGeom>
                <a:avLst/>
                <a:gdLst>
                  <a:gd name="T0" fmla="*/ 0 w 6"/>
                  <a:gd name="T1" fmla="*/ 0 h 9"/>
                  <a:gd name="T2" fmla="*/ 1 w 6"/>
                  <a:gd name="T3" fmla="*/ 4 h 9"/>
                  <a:gd name="T4" fmla="*/ 4 w 6"/>
                  <a:gd name="T5" fmla="*/ 9 h 9"/>
                  <a:gd name="T6" fmla="*/ 4 w 6"/>
                  <a:gd name="T7" fmla="*/ 7 h 9"/>
                  <a:gd name="T8" fmla="*/ 5 w 6"/>
                  <a:gd name="T9" fmla="*/ 9 h 9"/>
                  <a:gd name="T10" fmla="*/ 4 w 6"/>
                  <a:gd name="T11" fmla="*/ 1 h 9"/>
                  <a:gd name="T12" fmla="*/ 0 w 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3" y="2"/>
                      <a:pt x="2" y="8"/>
                      <a:pt x="4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6" y="7"/>
                      <a:pt x="4" y="3"/>
                      <a:pt x="4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2" name="Freeform 224"/>
              <p:cNvSpPr/>
              <p:nvPr/>
            </p:nvSpPr>
            <p:spPr bwMode="auto">
              <a:xfrm>
                <a:off x="5595938" y="4373563"/>
                <a:ext cx="3175" cy="11113"/>
              </a:xfrm>
              <a:custGeom>
                <a:avLst/>
                <a:gdLst>
                  <a:gd name="T0" fmla="*/ 2 w 4"/>
                  <a:gd name="T1" fmla="*/ 3 h 8"/>
                  <a:gd name="T2" fmla="*/ 1 w 4"/>
                  <a:gd name="T3" fmla="*/ 7 h 8"/>
                  <a:gd name="T4" fmla="*/ 2 w 4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2" y="3"/>
                    </a:moveTo>
                    <a:cubicBezTo>
                      <a:pt x="0" y="0"/>
                      <a:pt x="1" y="6"/>
                      <a:pt x="1" y="7"/>
                    </a:cubicBezTo>
                    <a:cubicBezTo>
                      <a:pt x="4" y="8"/>
                      <a:pt x="4" y="4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3" name="Freeform 225"/>
              <p:cNvSpPr/>
              <p:nvPr/>
            </p:nvSpPr>
            <p:spPr bwMode="auto">
              <a:xfrm>
                <a:off x="5588000" y="4405313"/>
                <a:ext cx="33338" cy="23813"/>
              </a:xfrm>
              <a:custGeom>
                <a:avLst/>
                <a:gdLst>
                  <a:gd name="T0" fmla="*/ 43 w 48"/>
                  <a:gd name="T1" fmla="*/ 10 h 17"/>
                  <a:gd name="T2" fmla="*/ 37 w 48"/>
                  <a:gd name="T3" fmla="*/ 6 h 17"/>
                  <a:gd name="T4" fmla="*/ 30 w 48"/>
                  <a:gd name="T5" fmla="*/ 4 h 17"/>
                  <a:gd name="T6" fmla="*/ 27 w 48"/>
                  <a:gd name="T7" fmla="*/ 6 h 17"/>
                  <a:gd name="T8" fmla="*/ 25 w 48"/>
                  <a:gd name="T9" fmla="*/ 6 h 17"/>
                  <a:gd name="T10" fmla="*/ 16 w 48"/>
                  <a:gd name="T11" fmla="*/ 2 h 17"/>
                  <a:gd name="T12" fmla="*/ 10 w 48"/>
                  <a:gd name="T13" fmla="*/ 0 h 17"/>
                  <a:gd name="T14" fmla="*/ 6 w 48"/>
                  <a:gd name="T15" fmla="*/ 0 h 17"/>
                  <a:gd name="T16" fmla="*/ 4 w 48"/>
                  <a:gd name="T17" fmla="*/ 2 h 17"/>
                  <a:gd name="T18" fmla="*/ 7 w 48"/>
                  <a:gd name="T19" fmla="*/ 6 h 17"/>
                  <a:gd name="T20" fmla="*/ 7 w 48"/>
                  <a:gd name="T21" fmla="*/ 8 h 17"/>
                  <a:gd name="T22" fmla="*/ 16 w 48"/>
                  <a:gd name="T23" fmla="*/ 11 h 17"/>
                  <a:gd name="T24" fmla="*/ 21 w 48"/>
                  <a:gd name="T25" fmla="*/ 10 h 17"/>
                  <a:gd name="T26" fmla="*/ 25 w 48"/>
                  <a:gd name="T27" fmla="*/ 13 h 17"/>
                  <a:gd name="T28" fmla="*/ 29 w 48"/>
                  <a:gd name="T29" fmla="*/ 14 h 17"/>
                  <a:gd name="T30" fmla="*/ 32 w 48"/>
                  <a:gd name="T31" fmla="*/ 15 h 17"/>
                  <a:gd name="T32" fmla="*/ 34 w 48"/>
                  <a:gd name="T33" fmla="*/ 13 h 17"/>
                  <a:gd name="T34" fmla="*/ 41 w 48"/>
                  <a:gd name="T35" fmla="*/ 14 h 17"/>
                  <a:gd name="T36" fmla="*/ 48 w 48"/>
                  <a:gd name="T37" fmla="*/ 17 h 17"/>
                  <a:gd name="T38" fmla="*/ 43 w 48"/>
                  <a:gd name="T3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17">
                    <a:moveTo>
                      <a:pt x="43" y="10"/>
                    </a:moveTo>
                    <a:cubicBezTo>
                      <a:pt x="40" y="11"/>
                      <a:pt x="37" y="9"/>
                      <a:pt x="37" y="6"/>
                    </a:cubicBezTo>
                    <a:cubicBezTo>
                      <a:pt x="36" y="6"/>
                      <a:pt x="31" y="6"/>
                      <a:pt x="30" y="4"/>
                    </a:cubicBezTo>
                    <a:cubicBezTo>
                      <a:pt x="28" y="2"/>
                      <a:pt x="28" y="4"/>
                      <a:pt x="27" y="6"/>
                    </a:cubicBezTo>
                    <a:cubicBezTo>
                      <a:pt x="27" y="6"/>
                      <a:pt x="26" y="6"/>
                      <a:pt x="25" y="6"/>
                    </a:cubicBezTo>
                    <a:cubicBezTo>
                      <a:pt x="21" y="6"/>
                      <a:pt x="18" y="6"/>
                      <a:pt x="16" y="2"/>
                    </a:cubicBezTo>
                    <a:cubicBezTo>
                      <a:pt x="16" y="2"/>
                      <a:pt x="11" y="1"/>
                      <a:pt x="10" y="0"/>
                    </a:cubicBezTo>
                    <a:cubicBezTo>
                      <a:pt x="9" y="2"/>
                      <a:pt x="8" y="1"/>
                      <a:pt x="6" y="0"/>
                    </a:cubicBezTo>
                    <a:cubicBezTo>
                      <a:pt x="5" y="0"/>
                      <a:pt x="5" y="1"/>
                      <a:pt x="4" y="2"/>
                    </a:cubicBezTo>
                    <a:cubicBezTo>
                      <a:pt x="0" y="6"/>
                      <a:pt x="5" y="6"/>
                      <a:pt x="7" y="6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10" y="9"/>
                      <a:pt x="13" y="11"/>
                      <a:pt x="16" y="11"/>
                    </a:cubicBezTo>
                    <a:cubicBezTo>
                      <a:pt x="18" y="12"/>
                      <a:pt x="19" y="10"/>
                      <a:pt x="21" y="10"/>
                    </a:cubicBezTo>
                    <a:cubicBezTo>
                      <a:pt x="22" y="11"/>
                      <a:pt x="24" y="12"/>
                      <a:pt x="25" y="13"/>
                    </a:cubicBezTo>
                    <a:cubicBezTo>
                      <a:pt x="27" y="13"/>
                      <a:pt x="28" y="14"/>
                      <a:pt x="29" y="14"/>
                    </a:cubicBezTo>
                    <a:cubicBezTo>
                      <a:pt x="30" y="14"/>
                      <a:pt x="32" y="14"/>
                      <a:pt x="32" y="15"/>
                    </a:cubicBezTo>
                    <a:cubicBezTo>
                      <a:pt x="33" y="15"/>
                      <a:pt x="34" y="13"/>
                      <a:pt x="34" y="13"/>
                    </a:cubicBezTo>
                    <a:cubicBezTo>
                      <a:pt x="37" y="14"/>
                      <a:pt x="38" y="15"/>
                      <a:pt x="41" y="14"/>
                    </a:cubicBezTo>
                    <a:cubicBezTo>
                      <a:pt x="43" y="15"/>
                      <a:pt x="46" y="16"/>
                      <a:pt x="48" y="17"/>
                    </a:cubicBezTo>
                    <a:cubicBezTo>
                      <a:pt x="45" y="14"/>
                      <a:pt x="48" y="9"/>
                      <a:pt x="4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4" name="Freeform 226"/>
              <p:cNvSpPr/>
              <p:nvPr/>
            </p:nvSpPr>
            <p:spPr bwMode="auto">
              <a:xfrm>
                <a:off x="5588000" y="4368800"/>
                <a:ext cx="6350" cy="14288"/>
              </a:xfrm>
              <a:custGeom>
                <a:avLst/>
                <a:gdLst>
                  <a:gd name="T0" fmla="*/ 4 w 9"/>
                  <a:gd name="T1" fmla="*/ 1 h 10"/>
                  <a:gd name="T2" fmla="*/ 4 w 9"/>
                  <a:gd name="T3" fmla="*/ 2 h 10"/>
                  <a:gd name="T4" fmla="*/ 0 w 9"/>
                  <a:gd name="T5" fmla="*/ 3 h 10"/>
                  <a:gd name="T6" fmla="*/ 3 w 9"/>
                  <a:gd name="T7" fmla="*/ 4 h 10"/>
                  <a:gd name="T8" fmla="*/ 4 w 9"/>
                  <a:gd name="T9" fmla="*/ 6 h 10"/>
                  <a:gd name="T10" fmla="*/ 6 w 9"/>
                  <a:gd name="T11" fmla="*/ 9 h 10"/>
                  <a:gd name="T12" fmla="*/ 9 w 9"/>
                  <a:gd name="T13" fmla="*/ 10 h 10"/>
                  <a:gd name="T14" fmla="*/ 9 w 9"/>
                  <a:gd name="T15" fmla="*/ 7 h 10"/>
                  <a:gd name="T16" fmla="*/ 4 w 9"/>
                  <a:gd name="T1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0">
                    <a:moveTo>
                      <a:pt x="4" y="1"/>
                    </a:moveTo>
                    <a:cubicBezTo>
                      <a:pt x="4" y="1"/>
                      <a:pt x="4" y="2"/>
                      <a:pt x="4" y="2"/>
                    </a:cubicBezTo>
                    <a:cubicBezTo>
                      <a:pt x="2" y="0"/>
                      <a:pt x="2" y="2"/>
                      <a:pt x="0" y="3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5" y="7"/>
                      <a:pt x="5" y="8"/>
                      <a:pt x="6" y="9"/>
                    </a:cubicBezTo>
                    <a:cubicBezTo>
                      <a:pt x="7" y="9"/>
                      <a:pt x="7" y="10"/>
                      <a:pt x="9" y="10"/>
                    </a:cubicBezTo>
                    <a:cubicBezTo>
                      <a:pt x="7" y="9"/>
                      <a:pt x="8" y="8"/>
                      <a:pt x="9" y="7"/>
                    </a:cubicBezTo>
                    <a:cubicBezTo>
                      <a:pt x="5" y="7"/>
                      <a:pt x="7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5" name="Freeform 227"/>
              <p:cNvSpPr/>
              <p:nvPr/>
            </p:nvSpPr>
            <p:spPr bwMode="auto">
              <a:xfrm>
                <a:off x="5645150" y="4276725"/>
                <a:ext cx="17463" cy="36513"/>
              </a:xfrm>
              <a:custGeom>
                <a:avLst/>
                <a:gdLst>
                  <a:gd name="T0" fmla="*/ 24 w 25"/>
                  <a:gd name="T1" fmla="*/ 6 h 26"/>
                  <a:gd name="T2" fmla="*/ 22 w 25"/>
                  <a:gd name="T3" fmla="*/ 4 h 26"/>
                  <a:gd name="T4" fmla="*/ 19 w 25"/>
                  <a:gd name="T5" fmla="*/ 0 h 26"/>
                  <a:gd name="T6" fmla="*/ 20 w 25"/>
                  <a:gd name="T7" fmla="*/ 5 h 26"/>
                  <a:gd name="T8" fmla="*/ 17 w 25"/>
                  <a:gd name="T9" fmla="*/ 6 h 26"/>
                  <a:gd name="T10" fmla="*/ 15 w 25"/>
                  <a:gd name="T11" fmla="*/ 8 h 26"/>
                  <a:gd name="T12" fmla="*/ 10 w 25"/>
                  <a:gd name="T13" fmla="*/ 11 h 26"/>
                  <a:gd name="T14" fmla="*/ 9 w 25"/>
                  <a:gd name="T15" fmla="*/ 6 h 26"/>
                  <a:gd name="T16" fmla="*/ 6 w 25"/>
                  <a:gd name="T17" fmla="*/ 10 h 26"/>
                  <a:gd name="T18" fmla="*/ 2 w 25"/>
                  <a:gd name="T19" fmla="*/ 17 h 26"/>
                  <a:gd name="T20" fmla="*/ 6 w 25"/>
                  <a:gd name="T21" fmla="*/ 14 h 26"/>
                  <a:gd name="T22" fmla="*/ 8 w 25"/>
                  <a:gd name="T23" fmla="*/ 12 h 26"/>
                  <a:gd name="T24" fmla="*/ 9 w 25"/>
                  <a:gd name="T25" fmla="*/ 14 h 26"/>
                  <a:gd name="T26" fmla="*/ 9 w 25"/>
                  <a:gd name="T27" fmla="*/ 12 h 26"/>
                  <a:gd name="T28" fmla="*/ 11 w 25"/>
                  <a:gd name="T29" fmla="*/ 20 h 26"/>
                  <a:gd name="T30" fmla="*/ 18 w 25"/>
                  <a:gd name="T31" fmla="*/ 22 h 26"/>
                  <a:gd name="T32" fmla="*/ 20 w 25"/>
                  <a:gd name="T33" fmla="*/ 21 h 26"/>
                  <a:gd name="T34" fmla="*/ 21 w 25"/>
                  <a:gd name="T35" fmla="*/ 14 h 26"/>
                  <a:gd name="T36" fmla="*/ 22 w 25"/>
                  <a:gd name="T37" fmla="*/ 20 h 26"/>
                  <a:gd name="T38" fmla="*/ 23 w 25"/>
                  <a:gd name="T39" fmla="*/ 17 h 26"/>
                  <a:gd name="T40" fmla="*/ 24 w 25"/>
                  <a:gd name="T41" fmla="*/ 18 h 26"/>
                  <a:gd name="T42" fmla="*/ 24 w 25"/>
                  <a:gd name="T43" fmla="*/ 10 h 26"/>
                  <a:gd name="T44" fmla="*/ 24 w 25"/>
                  <a:gd name="T45" fmla="*/ 8 h 26"/>
                  <a:gd name="T46" fmla="*/ 22 w 25"/>
                  <a:gd name="T47" fmla="*/ 8 h 26"/>
                  <a:gd name="T48" fmla="*/ 24 w 25"/>
                  <a:gd name="T4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26">
                    <a:moveTo>
                      <a:pt x="24" y="6"/>
                    </a:moveTo>
                    <a:cubicBezTo>
                      <a:pt x="24" y="5"/>
                      <a:pt x="23" y="3"/>
                      <a:pt x="22" y="4"/>
                    </a:cubicBezTo>
                    <a:cubicBezTo>
                      <a:pt x="21" y="2"/>
                      <a:pt x="20" y="0"/>
                      <a:pt x="19" y="0"/>
                    </a:cubicBezTo>
                    <a:cubicBezTo>
                      <a:pt x="19" y="2"/>
                      <a:pt x="19" y="4"/>
                      <a:pt x="20" y="5"/>
                    </a:cubicBezTo>
                    <a:cubicBezTo>
                      <a:pt x="18" y="4"/>
                      <a:pt x="18" y="4"/>
                      <a:pt x="17" y="6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3" y="6"/>
                      <a:pt x="12" y="10"/>
                      <a:pt x="10" y="11"/>
                    </a:cubicBezTo>
                    <a:cubicBezTo>
                      <a:pt x="11" y="9"/>
                      <a:pt x="11" y="6"/>
                      <a:pt x="9" y="6"/>
                    </a:cubicBezTo>
                    <a:cubicBezTo>
                      <a:pt x="7" y="6"/>
                      <a:pt x="8" y="10"/>
                      <a:pt x="6" y="10"/>
                    </a:cubicBezTo>
                    <a:cubicBezTo>
                      <a:pt x="4" y="11"/>
                      <a:pt x="0" y="14"/>
                      <a:pt x="2" y="17"/>
                    </a:cubicBezTo>
                    <a:cubicBezTo>
                      <a:pt x="3" y="16"/>
                      <a:pt x="6" y="9"/>
                      <a:pt x="6" y="14"/>
                    </a:cubicBezTo>
                    <a:cubicBezTo>
                      <a:pt x="7" y="13"/>
                      <a:pt x="7" y="14"/>
                      <a:pt x="8" y="12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3"/>
                      <a:pt x="9" y="12"/>
                    </a:cubicBezTo>
                    <a:cubicBezTo>
                      <a:pt x="14" y="12"/>
                      <a:pt x="11" y="17"/>
                      <a:pt x="11" y="20"/>
                    </a:cubicBezTo>
                    <a:cubicBezTo>
                      <a:pt x="12" y="22"/>
                      <a:pt x="17" y="25"/>
                      <a:pt x="18" y="22"/>
                    </a:cubicBezTo>
                    <a:cubicBezTo>
                      <a:pt x="17" y="26"/>
                      <a:pt x="20" y="25"/>
                      <a:pt x="20" y="21"/>
                    </a:cubicBezTo>
                    <a:cubicBezTo>
                      <a:pt x="19" y="18"/>
                      <a:pt x="18" y="16"/>
                      <a:pt x="21" y="14"/>
                    </a:cubicBezTo>
                    <a:cubicBezTo>
                      <a:pt x="22" y="16"/>
                      <a:pt x="21" y="18"/>
                      <a:pt x="22" y="20"/>
                    </a:cubicBezTo>
                    <a:cubicBezTo>
                      <a:pt x="22" y="20"/>
                      <a:pt x="22" y="18"/>
                      <a:pt x="23" y="17"/>
                    </a:cubicBezTo>
                    <a:cubicBezTo>
                      <a:pt x="23" y="17"/>
                      <a:pt x="23" y="17"/>
                      <a:pt x="24" y="18"/>
                    </a:cubicBezTo>
                    <a:cubicBezTo>
                      <a:pt x="24" y="16"/>
                      <a:pt x="25" y="10"/>
                      <a:pt x="24" y="10"/>
                    </a:cubicBezTo>
                    <a:cubicBezTo>
                      <a:pt x="24" y="9"/>
                      <a:pt x="24" y="8"/>
                      <a:pt x="24" y="8"/>
                    </a:cubicBezTo>
                    <a:cubicBezTo>
                      <a:pt x="23" y="8"/>
                      <a:pt x="23" y="8"/>
                      <a:pt x="22" y="8"/>
                    </a:cubicBezTo>
                    <a:cubicBezTo>
                      <a:pt x="22" y="7"/>
                      <a:pt x="23" y="6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6" name="Freeform 228"/>
              <p:cNvSpPr/>
              <p:nvPr/>
            </p:nvSpPr>
            <p:spPr bwMode="auto">
              <a:xfrm>
                <a:off x="5624513" y="4421188"/>
                <a:ext cx="15875" cy="11113"/>
              </a:xfrm>
              <a:custGeom>
                <a:avLst/>
                <a:gdLst>
                  <a:gd name="T0" fmla="*/ 10 w 21"/>
                  <a:gd name="T1" fmla="*/ 1 h 7"/>
                  <a:gd name="T2" fmla="*/ 8 w 21"/>
                  <a:gd name="T3" fmla="*/ 4 h 7"/>
                  <a:gd name="T4" fmla="*/ 4 w 21"/>
                  <a:gd name="T5" fmla="*/ 1 h 7"/>
                  <a:gd name="T6" fmla="*/ 0 w 21"/>
                  <a:gd name="T7" fmla="*/ 5 h 7"/>
                  <a:gd name="T8" fmla="*/ 14 w 21"/>
                  <a:gd name="T9" fmla="*/ 5 h 7"/>
                  <a:gd name="T10" fmla="*/ 10 w 21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">
                    <a:moveTo>
                      <a:pt x="10" y="1"/>
                    </a:moveTo>
                    <a:cubicBezTo>
                      <a:pt x="11" y="3"/>
                      <a:pt x="10" y="4"/>
                      <a:pt x="8" y="4"/>
                    </a:cubicBezTo>
                    <a:cubicBezTo>
                      <a:pt x="7" y="3"/>
                      <a:pt x="5" y="1"/>
                      <a:pt x="4" y="1"/>
                    </a:cubicBezTo>
                    <a:cubicBezTo>
                      <a:pt x="2" y="1"/>
                      <a:pt x="2" y="3"/>
                      <a:pt x="0" y="5"/>
                    </a:cubicBezTo>
                    <a:cubicBezTo>
                      <a:pt x="5" y="7"/>
                      <a:pt x="9" y="7"/>
                      <a:pt x="14" y="5"/>
                    </a:cubicBezTo>
                    <a:cubicBezTo>
                      <a:pt x="21" y="4"/>
                      <a:pt x="13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7" name="Freeform 229"/>
              <p:cNvSpPr/>
              <p:nvPr/>
            </p:nvSpPr>
            <p:spPr bwMode="auto">
              <a:xfrm>
                <a:off x="5599113" y="4191000"/>
                <a:ext cx="9525" cy="17463"/>
              </a:xfrm>
              <a:custGeom>
                <a:avLst/>
                <a:gdLst>
                  <a:gd name="T0" fmla="*/ 6 w 13"/>
                  <a:gd name="T1" fmla="*/ 12 h 13"/>
                  <a:gd name="T2" fmla="*/ 10 w 13"/>
                  <a:gd name="T3" fmla="*/ 9 h 13"/>
                  <a:gd name="T4" fmla="*/ 13 w 13"/>
                  <a:gd name="T5" fmla="*/ 5 h 13"/>
                  <a:gd name="T6" fmla="*/ 11 w 13"/>
                  <a:gd name="T7" fmla="*/ 1 h 13"/>
                  <a:gd name="T8" fmla="*/ 11 w 13"/>
                  <a:gd name="T9" fmla="*/ 3 h 13"/>
                  <a:gd name="T10" fmla="*/ 1 w 13"/>
                  <a:gd name="T11" fmla="*/ 6 h 13"/>
                  <a:gd name="T12" fmla="*/ 3 w 13"/>
                  <a:gd name="T13" fmla="*/ 12 h 13"/>
                  <a:gd name="T14" fmla="*/ 6 w 13"/>
                  <a:gd name="T15" fmla="*/ 13 h 13"/>
                  <a:gd name="T16" fmla="*/ 6 w 13"/>
                  <a:gd name="T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">
                    <a:moveTo>
                      <a:pt x="6" y="12"/>
                    </a:moveTo>
                    <a:cubicBezTo>
                      <a:pt x="8" y="11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3" y="5"/>
                    </a:cubicBezTo>
                    <a:cubicBezTo>
                      <a:pt x="13" y="3"/>
                      <a:pt x="13" y="1"/>
                      <a:pt x="11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6" y="0"/>
                      <a:pt x="4" y="4"/>
                      <a:pt x="1" y="6"/>
                    </a:cubicBezTo>
                    <a:cubicBezTo>
                      <a:pt x="1" y="10"/>
                      <a:pt x="0" y="10"/>
                      <a:pt x="3" y="12"/>
                    </a:cubicBezTo>
                    <a:cubicBezTo>
                      <a:pt x="4" y="13"/>
                      <a:pt x="4" y="13"/>
                      <a:pt x="6" y="13"/>
                    </a:cubicBezTo>
                    <a:cubicBezTo>
                      <a:pt x="7" y="13"/>
                      <a:pt x="6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8" name="Freeform 230"/>
              <p:cNvSpPr/>
              <p:nvPr/>
            </p:nvSpPr>
            <p:spPr bwMode="auto">
              <a:xfrm>
                <a:off x="5640388" y="4144963"/>
                <a:ext cx="7938" cy="31750"/>
              </a:xfrm>
              <a:custGeom>
                <a:avLst/>
                <a:gdLst>
                  <a:gd name="T0" fmla="*/ 8 w 12"/>
                  <a:gd name="T1" fmla="*/ 11 h 22"/>
                  <a:gd name="T2" fmla="*/ 7 w 12"/>
                  <a:gd name="T3" fmla="*/ 3 h 22"/>
                  <a:gd name="T4" fmla="*/ 0 w 12"/>
                  <a:gd name="T5" fmla="*/ 13 h 22"/>
                  <a:gd name="T6" fmla="*/ 4 w 12"/>
                  <a:gd name="T7" fmla="*/ 22 h 22"/>
                  <a:gd name="T8" fmla="*/ 8 w 12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2">
                    <a:moveTo>
                      <a:pt x="8" y="11"/>
                    </a:moveTo>
                    <a:cubicBezTo>
                      <a:pt x="9" y="8"/>
                      <a:pt x="12" y="0"/>
                      <a:pt x="7" y="3"/>
                    </a:cubicBezTo>
                    <a:cubicBezTo>
                      <a:pt x="4" y="4"/>
                      <a:pt x="1" y="9"/>
                      <a:pt x="0" y="13"/>
                    </a:cubicBezTo>
                    <a:cubicBezTo>
                      <a:pt x="0" y="17"/>
                      <a:pt x="2" y="19"/>
                      <a:pt x="4" y="22"/>
                    </a:cubicBezTo>
                    <a:cubicBezTo>
                      <a:pt x="6" y="18"/>
                      <a:pt x="7" y="15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29" name="Freeform 231"/>
              <p:cNvSpPr/>
              <p:nvPr/>
            </p:nvSpPr>
            <p:spPr bwMode="auto">
              <a:xfrm>
                <a:off x="5638800" y="4203700"/>
                <a:ext cx="17463" cy="50800"/>
              </a:xfrm>
              <a:custGeom>
                <a:avLst/>
                <a:gdLst>
                  <a:gd name="T0" fmla="*/ 2 w 25"/>
                  <a:gd name="T1" fmla="*/ 14 h 36"/>
                  <a:gd name="T2" fmla="*/ 2 w 25"/>
                  <a:gd name="T3" fmla="*/ 22 h 36"/>
                  <a:gd name="T4" fmla="*/ 6 w 25"/>
                  <a:gd name="T5" fmla="*/ 25 h 36"/>
                  <a:gd name="T6" fmla="*/ 8 w 25"/>
                  <a:gd name="T7" fmla="*/ 30 h 36"/>
                  <a:gd name="T8" fmla="*/ 12 w 25"/>
                  <a:gd name="T9" fmla="*/ 30 h 36"/>
                  <a:gd name="T10" fmla="*/ 14 w 25"/>
                  <a:gd name="T11" fmla="*/ 33 h 36"/>
                  <a:gd name="T12" fmla="*/ 15 w 25"/>
                  <a:gd name="T13" fmla="*/ 29 h 36"/>
                  <a:gd name="T14" fmla="*/ 18 w 25"/>
                  <a:gd name="T15" fmla="*/ 33 h 36"/>
                  <a:gd name="T16" fmla="*/ 23 w 25"/>
                  <a:gd name="T17" fmla="*/ 36 h 36"/>
                  <a:gd name="T18" fmla="*/ 21 w 25"/>
                  <a:gd name="T19" fmla="*/ 30 h 36"/>
                  <a:gd name="T20" fmla="*/ 23 w 25"/>
                  <a:gd name="T21" fmla="*/ 28 h 36"/>
                  <a:gd name="T22" fmla="*/ 21 w 25"/>
                  <a:gd name="T23" fmla="*/ 29 h 36"/>
                  <a:gd name="T24" fmla="*/ 18 w 25"/>
                  <a:gd name="T25" fmla="*/ 27 h 36"/>
                  <a:gd name="T26" fmla="*/ 15 w 25"/>
                  <a:gd name="T27" fmla="*/ 26 h 36"/>
                  <a:gd name="T28" fmla="*/ 13 w 25"/>
                  <a:gd name="T29" fmla="*/ 27 h 36"/>
                  <a:gd name="T30" fmla="*/ 10 w 25"/>
                  <a:gd name="T31" fmla="*/ 23 h 36"/>
                  <a:gd name="T32" fmla="*/ 11 w 25"/>
                  <a:gd name="T33" fmla="*/ 16 h 36"/>
                  <a:gd name="T34" fmla="*/ 13 w 25"/>
                  <a:gd name="T35" fmla="*/ 16 h 36"/>
                  <a:gd name="T36" fmla="*/ 14 w 25"/>
                  <a:gd name="T37" fmla="*/ 12 h 36"/>
                  <a:gd name="T38" fmla="*/ 13 w 25"/>
                  <a:gd name="T39" fmla="*/ 6 h 36"/>
                  <a:gd name="T40" fmla="*/ 13 w 25"/>
                  <a:gd name="T41" fmla="*/ 1 h 36"/>
                  <a:gd name="T42" fmla="*/ 8 w 25"/>
                  <a:gd name="T43" fmla="*/ 0 h 36"/>
                  <a:gd name="T44" fmla="*/ 4 w 25"/>
                  <a:gd name="T45" fmla="*/ 2 h 36"/>
                  <a:gd name="T46" fmla="*/ 3 w 25"/>
                  <a:gd name="T47" fmla="*/ 12 h 36"/>
                  <a:gd name="T48" fmla="*/ 4 w 25"/>
                  <a:gd name="T49" fmla="*/ 16 h 36"/>
                  <a:gd name="T50" fmla="*/ 2 w 25"/>
                  <a:gd name="T51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36">
                    <a:moveTo>
                      <a:pt x="2" y="14"/>
                    </a:moveTo>
                    <a:cubicBezTo>
                      <a:pt x="0" y="16"/>
                      <a:pt x="2" y="19"/>
                      <a:pt x="2" y="22"/>
                    </a:cubicBezTo>
                    <a:cubicBezTo>
                      <a:pt x="2" y="24"/>
                      <a:pt x="5" y="24"/>
                      <a:pt x="6" y="25"/>
                    </a:cubicBezTo>
                    <a:cubicBezTo>
                      <a:pt x="4" y="27"/>
                      <a:pt x="6" y="29"/>
                      <a:pt x="8" y="30"/>
                    </a:cubicBezTo>
                    <a:cubicBezTo>
                      <a:pt x="10" y="30"/>
                      <a:pt x="9" y="28"/>
                      <a:pt x="12" y="30"/>
                    </a:cubicBezTo>
                    <a:cubicBezTo>
                      <a:pt x="13" y="31"/>
                      <a:pt x="14" y="32"/>
                      <a:pt x="14" y="33"/>
                    </a:cubicBezTo>
                    <a:cubicBezTo>
                      <a:pt x="15" y="31"/>
                      <a:pt x="15" y="30"/>
                      <a:pt x="15" y="29"/>
                    </a:cubicBezTo>
                    <a:cubicBezTo>
                      <a:pt x="18" y="30"/>
                      <a:pt x="18" y="29"/>
                      <a:pt x="18" y="33"/>
                    </a:cubicBezTo>
                    <a:cubicBezTo>
                      <a:pt x="18" y="34"/>
                      <a:pt x="21" y="35"/>
                      <a:pt x="23" y="36"/>
                    </a:cubicBezTo>
                    <a:cubicBezTo>
                      <a:pt x="24" y="32"/>
                      <a:pt x="21" y="33"/>
                      <a:pt x="21" y="30"/>
                    </a:cubicBezTo>
                    <a:cubicBezTo>
                      <a:pt x="23" y="31"/>
                      <a:pt x="25" y="30"/>
                      <a:pt x="23" y="28"/>
                    </a:cubicBezTo>
                    <a:cubicBezTo>
                      <a:pt x="21" y="27"/>
                      <a:pt x="21" y="29"/>
                      <a:pt x="21" y="29"/>
                    </a:cubicBezTo>
                    <a:cubicBezTo>
                      <a:pt x="20" y="29"/>
                      <a:pt x="19" y="27"/>
                      <a:pt x="18" y="27"/>
                    </a:cubicBezTo>
                    <a:cubicBezTo>
                      <a:pt x="17" y="26"/>
                      <a:pt x="16" y="26"/>
                      <a:pt x="15" y="26"/>
                    </a:cubicBezTo>
                    <a:cubicBezTo>
                      <a:pt x="14" y="25"/>
                      <a:pt x="13" y="27"/>
                      <a:pt x="13" y="27"/>
                    </a:cubicBezTo>
                    <a:cubicBezTo>
                      <a:pt x="10" y="27"/>
                      <a:pt x="11" y="25"/>
                      <a:pt x="10" y="23"/>
                    </a:cubicBezTo>
                    <a:cubicBezTo>
                      <a:pt x="8" y="18"/>
                      <a:pt x="11" y="20"/>
                      <a:pt x="11" y="16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3" y="15"/>
                      <a:pt x="13" y="14"/>
                      <a:pt x="14" y="12"/>
                    </a:cubicBezTo>
                    <a:cubicBezTo>
                      <a:pt x="14" y="8"/>
                      <a:pt x="13" y="10"/>
                      <a:pt x="13" y="6"/>
                    </a:cubicBezTo>
                    <a:cubicBezTo>
                      <a:pt x="13" y="4"/>
                      <a:pt x="14" y="4"/>
                      <a:pt x="13" y="1"/>
                    </a:cubicBezTo>
                    <a:cubicBezTo>
                      <a:pt x="9" y="3"/>
                      <a:pt x="11" y="1"/>
                      <a:pt x="8" y="0"/>
                    </a:cubicBezTo>
                    <a:cubicBezTo>
                      <a:pt x="7" y="0"/>
                      <a:pt x="5" y="1"/>
                      <a:pt x="4" y="2"/>
                    </a:cubicBezTo>
                    <a:cubicBezTo>
                      <a:pt x="4" y="5"/>
                      <a:pt x="4" y="8"/>
                      <a:pt x="3" y="12"/>
                    </a:cubicBezTo>
                    <a:cubicBezTo>
                      <a:pt x="3" y="13"/>
                      <a:pt x="4" y="14"/>
                      <a:pt x="4" y="16"/>
                    </a:cubicBezTo>
                    <a:cubicBezTo>
                      <a:pt x="3" y="15"/>
                      <a:pt x="2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0" name="Freeform 232"/>
              <p:cNvSpPr/>
              <p:nvPr/>
            </p:nvSpPr>
            <p:spPr bwMode="auto">
              <a:xfrm>
                <a:off x="5629275" y="4264025"/>
                <a:ext cx="9525" cy="25400"/>
              </a:xfrm>
              <a:custGeom>
                <a:avLst/>
                <a:gdLst>
                  <a:gd name="T0" fmla="*/ 11 w 13"/>
                  <a:gd name="T1" fmla="*/ 0 h 19"/>
                  <a:gd name="T2" fmla="*/ 7 w 13"/>
                  <a:gd name="T3" fmla="*/ 10 h 19"/>
                  <a:gd name="T4" fmla="*/ 0 w 13"/>
                  <a:gd name="T5" fmla="*/ 19 h 19"/>
                  <a:gd name="T6" fmla="*/ 9 w 13"/>
                  <a:gd name="T7" fmla="*/ 10 h 19"/>
                  <a:gd name="T8" fmla="*/ 12 w 13"/>
                  <a:gd name="T9" fmla="*/ 6 h 19"/>
                  <a:gd name="T10" fmla="*/ 12 w 13"/>
                  <a:gd name="T11" fmla="*/ 1 h 19"/>
                  <a:gd name="T12" fmla="*/ 11 w 13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11" y="0"/>
                    </a:moveTo>
                    <a:cubicBezTo>
                      <a:pt x="10" y="5"/>
                      <a:pt x="9" y="7"/>
                      <a:pt x="7" y="10"/>
                    </a:cubicBezTo>
                    <a:cubicBezTo>
                      <a:pt x="4" y="13"/>
                      <a:pt x="2" y="15"/>
                      <a:pt x="0" y="19"/>
                    </a:cubicBezTo>
                    <a:cubicBezTo>
                      <a:pt x="4" y="16"/>
                      <a:pt x="7" y="16"/>
                      <a:pt x="9" y="10"/>
                    </a:cubicBezTo>
                    <a:cubicBezTo>
                      <a:pt x="9" y="9"/>
                      <a:pt x="12" y="8"/>
                      <a:pt x="12" y="6"/>
                    </a:cubicBezTo>
                    <a:cubicBezTo>
                      <a:pt x="13" y="6"/>
                      <a:pt x="12" y="3"/>
                      <a:pt x="12" y="1"/>
                    </a:cubicBezTo>
                    <a:cubicBezTo>
                      <a:pt x="12" y="1"/>
                      <a:pt x="11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1" name="Freeform 233"/>
              <p:cNvSpPr/>
              <p:nvPr/>
            </p:nvSpPr>
            <p:spPr bwMode="auto">
              <a:xfrm>
                <a:off x="5600700" y="4300538"/>
                <a:ext cx="36513" cy="90488"/>
              </a:xfrm>
              <a:custGeom>
                <a:avLst/>
                <a:gdLst>
                  <a:gd name="T0" fmla="*/ 37 w 52"/>
                  <a:gd name="T1" fmla="*/ 65 h 65"/>
                  <a:gd name="T2" fmla="*/ 37 w 52"/>
                  <a:gd name="T3" fmla="*/ 54 h 65"/>
                  <a:gd name="T4" fmla="*/ 40 w 52"/>
                  <a:gd name="T5" fmla="*/ 48 h 65"/>
                  <a:gd name="T6" fmla="*/ 43 w 52"/>
                  <a:gd name="T7" fmla="*/ 41 h 65"/>
                  <a:gd name="T8" fmla="*/ 46 w 52"/>
                  <a:gd name="T9" fmla="*/ 36 h 65"/>
                  <a:gd name="T10" fmla="*/ 48 w 52"/>
                  <a:gd name="T11" fmla="*/ 33 h 65"/>
                  <a:gd name="T12" fmla="*/ 45 w 52"/>
                  <a:gd name="T13" fmla="*/ 29 h 65"/>
                  <a:gd name="T14" fmla="*/ 45 w 52"/>
                  <a:gd name="T15" fmla="*/ 27 h 65"/>
                  <a:gd name="T16" fmla="*/ 43 w 52"/>
                  <a:gd name="T17" fmla="*/ 18 h 65"/>
                  <a:gd name="T18" fmla="*/ 48 w 52"/>
                  <a:gd name="T19" fmla="*/ 15 h 65"/>
                  <a:gd name="T20" fmla="*/ 46 w 52"/>
                  <a:gd name="T21" fmla="*/ 13 h 65"/>
                  <a:gd name="T22" fmla="*/ 52 w 52"/>
                  <a:gd name="T23" fmla="*/ 11 h 65"/>
                  <a:gd name="T24" fmla="*/ 48 w 52"/>
                  <a:gd name="T25" fmla="*/ 9 h 65"/>
                  <a:gd name="T26" fmla="*/ 46 w 52"/>
                  <a:gd name="T27" fmla="*/ 6 h 65"/>
                  <a:gd name="T28" fmla="*/ 39 w 52"/>
                  <a:gd name="T29" fmla="*/ 0 h 65"/>
                  <a:gd name="T30" fmla="*/ 34 w 52"/>
                  <a:gd name="T31" fmla="*/ 8 h 65"/>
                  <a:gd name="T32" fmla="*/ 31 w 52"/>
                  <a:gd name="T33" fmla="*/ 13 h 65"/>
                  <a:gd name="T34" fmla="*/ 24 w 52"/>
                  <a:gd name="T35" fmla="*/ 17 h 65"/>
                  <a:gd name="T36" fmla="*/ 19 w 52"/>
                  <a:gd name="T37" fmla="*/ 23 h 65"/>
                  <a:gd name="T38" fmla="*/ 13 w 52"/>
                  <a:gd name="T39" fmla="*/ 27 h 65"/>
                  <a:gd name="T40" fmla="*/ 13 w 52"/>
                  <a:gd name="T41" fmla="*/ 34 h 65"/>
                  <a:gd name="T42" fmla="*/ 4 w 52"/>
                  <a:gd name="T43" fmla="*/ 29 h 65"/>
                  <a:gd name="T44" fmla="*/ 1 w 52"/>
                  <a:gd name="T45" fmla="*/ 31 h 65"/>
                  <a:gd name="T46" fmla="*/ 1 w 52"/>
                  <a:gd name="T47" fmla="*/ 38 h 65"/>
                  <a:gd name="T48" fmla="*/ 2 w 52"/>
                  <a:gd name="T49" fmla="*/ 41 h 65"/>
                  <a:gd name="T50" fmla="*/ 1 w 52"/>
                  <a:gd name="T51" fmla="*/ 43 h 65"/>
                  <a:gd name="T52" fmla="*/ 2 w 52"/>
                  <a:gd name="T53" fmla="*/ 46 h 65"/>
                  <a:gd name="T54" fmla="*/ 2 w 52"/>
                  <a:gd name="T55" fmla="*/ 48 h 65"/>
                  <a:gd name="T56" fmla="*/ 4 w 52"/>
                  <a:gd name="T57" fmla="*/ 46 h 65"/>
                  <a:gd name="T58" fmla="*/ 7 w 52"/>
                  <a:gd name="T59" fmla="*/ 57 h 65"/>
                  <a:gd name="T60" fmla="*/ 14 w 52"/>
                  <a:gd name="T61" fmla="*/ 57 h 65"/>
                  <a:gd name="T62" fmla="*/ 15 w 52"/>
                  <a:gd name="T63" fmla="*/ 61 h 65"/>
                  <a:gd name="T64" fmla="*/ 24 w 52"/>
                  <a:gd name="T65" fmla="*/ 61 h 65"/>
                  <a:gd name="T66" fmla="*/ 27 w 52"/>
                  <a:gd name="T67" fmla="*/ 61 h 65"/>
                  <a:gd name="T68" fmla="*/ 29 w 52"/>
                  <a:gd name="T69" fmla="*/ 65 h 65"/>
                  <a:gd name="T70" fmla="*/ 36 w 52"/>
                  <a:gd name="T71" fmla="*/ 61 h 65"/>
                  <a:gd name="T72" fmla="*/ 37 w 52"/>
                  <a:gd name="T7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" h="65">
                    <a:moveTo>
                      <a:pt x="37" y="65"/>
                    </a:moveTo>
                    <a:cubicBezTo>
                      <a:pt x="37" y="61"/>
                      <a:pt x="37" y="57"/>
                      <a:pt x="37" y="54"/>
                    </a:cubicBezTo>
                    <a:cubicBezTo>
                      <a:pt x="37" y="50"/>
                      <a:pt x="38" y="50"/>
                      <a:pt x="40" y="48"/>
                    </a:cubicBezTo>
                    <a:cubicBezTo>
                      <a:pt x="43" y="46"/>
                      <a:pt x="43" y="46"/>
                      <a:pt x="43" y="41"/>
                    </a:cubicBezTo>
                    <a:cubicBezTo>
                      <a:pt x="43" y="39"/>
                      <a:pt x="44" y="36"/>
                      <a:pt x="46" y="36"/>
                    </a:cubicBezTo>
                    <a:cubicBezTo>
                      <a:pt x="50" y="36"/>
                      <a:pt x="51" y="36"/>
                      <a:pt x="48" y="33"/>
                    </a:cubicBezTo>
                    <a:cubicBezTo>
                      <a:pt x="47" y="32"/>
                      <a:pt x="45" y="31"/>
                      <a:pt x="45" y="29"/>
                    </a:cubicBezTo>
                    <a:cubicBezTo>
                      <a:pt x="45" y="29"/>
                      <a:pt x="45" y="27"/>
                      <a:pt x="45" y="27"/>
                    </a:cubicBezTo>
                    <a:cubicBezTo>
                      <a:pt x="44" y="23"/>
                      <a:pt x="42" y="23"/>
                      <a:pt x="43" y="18"/>
                    </a:cubicBezTo>
                    <a:cubicBezTo>
                      <a:pt x="43" y="16"/>
                      <a:pt x="47" y="16"/>
                      <a:pt x="48" y="15"/>
                    </a:cubicBezTo>
                    <a:cubicBezTo>
                      <a:pt x="48" y="15"/>
                      <a:pt x="47" y="13"/>
                      <a:pt x="46" y="13"/>
                    </a:cubicBezTo>
                    <a:cubicBezTo>
                      <a:pt x="48" y="12"/>
                      <a:pt x="50" y="11"/>
                      <a:pt x="52" y="11"/>
                    </a:cubicBezTo>
                    <a:cubicBezTo>
                      <a:pt x="51" y="9"/>
                      <a:pt x="50" y="9"/>
                      <a:pt x="48" y="9"/>
                    </a:cubicBezTo>
                    <a:cubicBezTo>
                      <a:pt x="47" y="9"/>
                      <a:pt x="46" y="7"/>
                      <a:pt x="46" y="6"/>
                    </a:cubicBezTo>
                    <a:cubicBezTo>
                      <a:pt x="45" y="4"/>
                      <a:pt x="41" y="0"/>
                      <a:pt x="39" y="0"/>
                    </a:cubicBezTo>
                    <a:cubicBezTo>
                      <a:pt x="38" y="1"/>
                      <a:pt x="34" y="7"/>
                      <a:pt x="34" y="8"/>
                    </a:cubicBezTo>
                    <a:cubicBezTo>
                      <a:pt x="32" y="11"/>
                      <a:pt x="33" y="13"/>
                      <a:pt x="31" y="13"/>
                    </a:cubicBezTo>
                    <a:cubicBezTo>
                      <a:pt x="27" y="14"/>
                      <a:pt x="26" y="14"/>
                      <a:pt x="24" y="17"/>
                    </a:cubicBezTo>
                    <a:cubicBezTo>
                      <a:pt x="23" y="20"/>
                      <a:pt x="22" y="23"/>
                      <a:pt x="19" y="23"/>
                    </a:cubicBezTo>
                    <a:cubicBezTo>
                      <a:pt x="17" y="24"/>
                      <a:pt x="14" y="24"/>
                      <a:pt x="13" y="27"/>
                    </a:cubicBezTo>
                    <a:cubicBezTo>
                      <a:pt x="11" y="31"/>
                      <a:pt x="10" y="31"/>
                      <a:pt x="13" y="34"/>
                    </a:cubicBezTo>
                    <a:cubicBezTo>
                      <a:pt x="10" y="33"/>
                      <a:pt x="5" y="33"/>
                      <a:pt x="4" y="29"/>
                    </a:cubicBezTo>
                    <a:cubicBezTo>
                      <a:pt x="3" y="29"/>
                      <a:pt x="2" y="31"/>
                      <a:pt x="1" y="31"/>
                    </a:cubicBezTo>
                    <a:cubicBezTo>
                      <a:pt x="1" y="34"/>
                      <a:pt x="1" y="36"/>
                      <a:pt x="1" y="38"/>
                    </a:cubicBezTo>
                    <a:cubicBezTo>
                      <a:pt x="0" y="39"/>
                      <a:pt x="2" y="40"/>
                      <a:pt x="2" y="41"/>
                    </a:cubicBezTo>
                    <a:cubicBezTo>
                      <a:pt x="2" y="42"/>
                      <a:pt x="1" y="42"/>
                      <a:pt x="1" y="43"/>
                    </a:cubicBezTo>
                    <a:cubicBezTo>
                      <a:pt x="1" y="44"/>
                      <a:pt x="2" y="45"/>
                      <a:pt x="2" y="46"/>
                    </a:cubicBezTo>
                    <a:cubicBezTo>
                      <a:pt x="2" y="47"/>
                      <a:pt x="3" y="46"/>
                      <a:pt x="2" y="48"/>
                    </a:cubicBezTo>
                    <a:cubicBezTo>
                      <a:pt x="4" y="47"/>
                      <a:pt x="4" y="48"/>
                      <a:pt x="4" y="46"/>
                    </a:cubicBezTo>
                    <a:cubicBezTo>
                      <a:pt x="7" y="49"/>
                      <a:pt x="6" y="54"/>
                      <a:pt x="7" y="57"/>
                    </a:cubicBezTo>
                    <a:cubicBezTo>
                      <a:pt x="7" y="61"/>
                      <a:pt x="13" y="58"/>
                      <a:pt x="14" y="57"/>
                    </a:cubicBezTo>
                    <a:cubicBezTo>
                      <a:pt x="15" y="58"/>
                      <a:pt x="15" y="60"/>
                      <a:pt x="15" y="61"/>
                    </a:cubicBezTo>
                    <a:cubicBezTo>
                      <a:pt x="19" y="59"/>
                      <a:pt x="20" y="58"/>
                      <a:pt x="24" y="61"/>
                    </a:cubicBezTo>
                    <a:cubicBezTo>
                      <a:pt x="25" y="61"/>
                      <a:pt x="26" y="61"/>
                      <a:pt x="27" y="61"/>
                    </a:cubicBezTo>
                    <a:cubicBezTo>
                      <a:pt x="28" y="61"/>
                      <a:pt x="29" y="64"/>
                      <a:pt x="29" y="65"/>
                    </a:cubicBezTo>
                    <a:cubicBezTo>
                      <a:pt x="31" y="64"/>
                      <a:pt x="33" y="63"/>
                      <a:pt x="36" y="61"/>
                    </a:cubicBezTo>
                    <a:cubicBezTo>
                      <a:pt x="35" y="63"/>
                      <a:pt x="35" y="65"/>
                      <a:pt x="37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2" name="Freeform 234"/>
              <p:cNvSpPr/>
              <p:nvPr/>
            </p:nvSpPr>
            <p:spPr bwMode="auto">
              <a:xfrm>
                <a:off x="5707063" y="3600450"/>
                <a:ext cx="14288" cy="22225"/>
              </a:xfrm>
              <a:custGeom>
                <a:avLst/>
                <a:gdLst>
                  <a:gd name="T0" fmla="*/ 10 w 20"/>
                  <a:gd name="T1" fmla="*/ 13 h 16"/>
                  <a:gd name="T2" fmla="*/ 20 w 20"/>
                  <a:gd name="T3" fmla="*/ 15 h 16"/>
                  <a:gd name="T4" fmla="*/ 15 w 20"/>
                  <a:gd name="T5" fmla="*/ 9 h 16"/>
                  <a:gd name="T6" fmla="*/ 9 w 20"/>
                  <a:gd name="T7" fmla="*/ 6 h 16"/>
                  <a:gd name="T8" fmla="*/ 4 w 20"/>
                  <a:gd name="T9" fmla="*/ 2 h 16"/>
                  <a:gd name="T10" fmla="*/ 6 w 20"/>
                  <a:gd name="T11" fmla="*/ 8 h 16"/>
                  <a:gd name="T12" fmla="*/ 0 w 20"/>
                  <a:gd name="T13" fmla="*/ 13 h 16"/>
                  <a:gd name="T14" fmla="*/ 10 w 20"/>
                  <a:gd name="T1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6">
                    <a:moveTo>
                      <a:pt x="10" y="13"/>
                    </a:moveTo>
                    <a:cubicBezTo>
                      <a:pt x="13" y="16"/>
                      <a:pt x="15" y="15"/>
                      <a:pt x="20" y="15"/>
                    </a:cubicBezTo>
                    <a:cubicBezTo>
                      <a:pt x="19" y="11"/>
                      <a:pt x="19" y="11"/>
                      <a:pt x="15" y="9"/>
                    </a:cubicBezTo>
                    <a:cubicBezTo>
                      <a:pt x="15" y="8"/>
                      <a:pt x="9" y="6"/>
                      <a:pt x="9" y="6"/>
                    </a:cubicBezTo>
                    <a:cubicBezTo>
                      <a:pt x="9" y="3"/>
                      <a:pt x="7" y="0"/>
                      <a:pt x="4" y="2"/>
                    </a:cubicBezTo>
                    <a:cubicBezTo>
                      <a:pt x="0" y="5"/>
                      <a:pt x="5" y="8"/>
                      <a:pt x="6" y="8"/>
                    </a:cubicBezTo>
                    <a:cubicBezTo>
                      <a:pt x="4" y="10"/>
                      <a:pt x="2" y="12"/>
                      <a:pt x="0" y="13"/>
                    </a:cubicBezTo>
                    <a:cubicBezTo>
                      <a:pt x="3" y="13"/>
                      <a:pt x="8" y="11"/>
                      <a:pt x="1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3" name="Freeform 235"/>
              <p:cNvSpPr/>
              <p:nvPr/>
            </p:nvSpPr>
            <p:spPr bwMode="auto">
              <a:xfrm>
                <a:off x="5697538" y="3570288"/>
                <a:ext cx="30163" cy="28575"/>
              </a:xfrm>
              <a:custGeom>
                <a:avLst/>
                <a:gdLst>
                  <a:gd name="T0" fmla="*/ 5 w 42"/>
                  <a:gd name="T1" fmla="*/ 17 h 20"/>
                  <a:gd name="T2" fmla="*/ 10 w 42"/>
                  <a:gd name="T3" fmla="*/ 20 h 20"/>
                  <a:gd name="T4" fmla="*/ 15 w 42"/>
                  <a:gd name="T5" fmla="*/ 16 h 20"/>
                  <a:gd name="T6" fmla="*/ 25 w 42"/>
                  <a:gd name="T7" fmla="*/ 15 h 20"/>
                  <a:gd name="T8" fmla="*/ 29 w 42"/>
                  <a:gd name="T9" fmla="*/ 18 h 20"/>
                  <a:gd name="T10" fmla="*/ 34 w 42"/>
                  <a:gd name="T11" fmla="*/ 17 h 20"/>
                  <a:gd name="T12" fmla="*/ 32 w 42"/>
                  <a:gd name="T13" fmla="*/ 13 h 20"/>
                  <a:gd name="T14" fmla="*/ 38 w 42"/>
                  <a:gd name="T15" fmla="*/ 14 h 20"/>
                  <a:gd name="T16" fmla="*/ 42 w 42"/>
                  <a:gd name="T17" fmla="*/ 10 h 20"/>
                  <a:gd name="T18" fmla="*/ 27 w 42"/>
                  <a:gd name="T19" fmla="*/ 4 h 20"/>
                  <a:gd name="T20" fmla="*/ 22 w 42"/>
                  <a:gd name="T21" fmla="*/ 2 h 20"/>
                  <a:gd name="T22" fmla="*/ 21 w 42"/>
                  <a:gd name="T23" fmla="*/ 9 h 20"/>
                  <a:gd name="T24" fmla="*/ 7 w 42"/>
                  <a:gd name="T25" fmla="*/ 2 h 20"/>
                  <a:gd name="T26" fmla="*/ 1 w 42"/>
                  <a:gd name="T27" fmla="*/ 11 h 20"/>
                  <a:gd name="T28" fmla="*/ 5 w 42"/>
                  <a:gd name="T29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20">
                    <a:moveTo>
                      <a:pt x="5" y="17"/>
                    </a:moveTo>
                    <a:cubicBezTo>
                      <a:pt x="6" y="18"/>
                      <a:pt x="8" y="20"/>
                      <a:pt x="10" y="20"/>
                    </a:cubicBezTo>
                    <a:cubicBezTo>
                      <a:pt x="13" y="19"/>
                      <a:pt x="13" y="19"/>
                      <a:pt x="15" y="16"/>
                    </a:cubicBezTo>
                    <a:cubicBezTo>
                      <a:pt x="17" y="20"/>
                      <a:pt x="21" y="17"/>
                      <a:pt x="25" y="15"/>
                    </a:cubicBezTo>
                    <a:cubicBezTo>
                      <a:pt x="26" y="15"/>
                      <a:pt x="27" y="19"/>
                      <a:pt x="29" y="18"/>
                    </a:cubicBezTo>
                    <a:cubicBezTo>
                      <a:pt x="31" y="18"/>
                      <a:pt x="32" y="17"/>
                      <a:pt x="34" y="17"/>
                    </a:cubicBezTo>
                    <a:cubicBezTo>
                      <a:pt x="33" y="16"/>
                      <a:pt x="33" y="15"/>
                      <a:pt x="32" y="13"/>
                    </a:cubicBezTo>
                    <a:cubicBezTo>
                      <a:pt x="34" y="15"/>
                      <a:pt x="35" y="15"/>
                      <a:pt x="38" y="14"/>
                    </a:cubicBezTo>
                    <a:cubicBezTo>
                      <a:pt x="40" y="13"/>
                      <a:pt x="41" y="12"/>
                      <a:pt x="42" y="10"/>
                    </a:cubicBezTo>
                    <a:cubicBezTo>
                      <a:pt x="37" y="8"/>
                      <a:pt x="32" y="6"/>
                      <a:pt x="27" y="4"/>
                    </a:cubicBezTo>
                    <a:cubicBezTo>
                      <a:pt x="26" y="3"/>
                      <a:pt x="24" y="2"/>
                      <a:pt x="22" y="2"/>
                    </a:cubicBezTo>
                    <a:cubicBezTo>
                      <a:pt x="19" y="4"/>
                      <a:pt x="20" y="5"/>
                      <a:pt x="21" y="9"/>
                    </a:cubicBezTo>
                    <a:cubicBezTo>
                      <a:pt x="17" y="6"/>
                      <a:pt x="10" y="0"/>
                      <a:pt x="7" y="2"/>
                    </a:cubicBezTo>
                    <a:cubicBezTo>
                      <a:pt x="4" y="5"/>
                      <a:pt x="2" y="6"/>
                      <a:pt x="1" y="11"/>
                    </a:cubicBezTo>
                    <a:cubicBezTo>
                      <a:pt x="0" y="13"/>
                      <a:pt x="3" y="15"/>
                      <a:pt x="5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4" name="Freeform 236"/>
              <p:cNvSpPr/>
              <p:nvPr/>
            </p:nvSpPr>
            <p:spPr bwMode="auto">
              <a:xfrm>
                <a:off x="5729288" y="3579813"/>
                <a:ext cx="17463" cy="19050"/>
              </a:xfrm>
              <a:custGeom>
                <a:avLst/>
                <a:gdLst>
                  <a:gd name="T0" fmla="*/ 9 w 24"/>
                  <a:gd name="T1" fmla="*/ 13 h 14"/>
                  <a:gd name="T2" fmla="*/ 24 w 24"/>
                  <a:gd name="T3" fmla="*/ 11 h 14"/>
                  <a:gd name="T4" fmla="*/ 24 w 24"/>
                  <a:gd name="T5" fmla="*/ 8 h 14"/>
                  <a:gd name="T6" fmla="*/ 21 w 24"/>
                  <a:gd name="T7" fmla="*/ 7 h 14"/>
                  <a:gd name="T8" fmla="*/ 14 w 24"/>
                  <a:gd name="T9" fmla="*/ 7 h 14"/>
                  <a:gd name="T10" fmla="*/ 14 w 24"/>
                  <a:gd name="T11" fmla="*/ 5 h 14"/>
                  <a:gd name="T12" fmla="*/ 6 w 24"/>
                  <a:gd name="T13" fmla="*/ 6 h 14"/>
                  <a:gd name="T14" fmla="*/ 0 w 24"/>
                  <a:gd name="T15" fmla="*/ 7 h 14"/>
                  <a:gd name="T16" fmla="*/ 9 w 24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4">
                    <a:moveTo>
                      <a:pt x="9" y="13"/>
                    </a:moveTo>
                    <a:cubicBezTo>
                      <a:pt x="14" y="14"/>
                      <a:pt x="18" y="13"/>
                      <a:pt x="24" y="11"/>
                    </a:cubicBezTo>
                    <a:cubicBezTo>
                      <a:pt x="24" y="11"/>
                      <a:pt x="24" y="8"/>
                      <a:pt x="24" y="8"/>
                    </a:cubicBezTo>
                    <a:cubicBezTo>
                      <a:pt x="24" y="7"/>
                      <a:pt x="21" y="7"/>
                      <a:pt x="21" y="7"/>
                    </a:cubicBezTo>
                    <a:cubicBezTo>
                      <a:pt x="17" y="6"/>
                      <a:pt x="16" y="6"/>
                      <a:pt x="14" y="7"/>
                    </a:cubicBezTo>
                    <a:cubicBezTo>
                      <a:pt x="14" y="7"/>
                      <a:pt x="13" y="5"/>
                      <a:pt x="14" y="5"/>
                    </a:cubicBezTo>
                    <a:cubicBezTo>
                      <a:pt x="11" y="5"/>
                      <a:pt x="9" y="4"/>
                      <a:pt x="6" y="6"/>
                    </a:cubicBezTo>
                    <a:cubicBezTo>
                      <a:pt x="6" y="0"/>
                      <a:pt x="0" y="4"/>
                      <a:pt x="0" y="7"/>
                    </a:cubicBezTo>
                    <a:cubicBezTo>
                      <a:pt x="1" y="9"/>
                      <a:pt x="7" y="13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5" name="Freeform 237"/>
              <p:cNvSpPr/>
              <p:nvPr/>
            </p:nvSpPr>
            <p:spPr bwMode="auto">
              <a:xfrm>
                <a:off x="5875338" y="3752850"/>
                <a:ext cx="11113" cy="14288"/>
              </a:xfrm>
              <a:custGeom>
                <a:avLst/>
                <a:gdLst>
                  <a:gd name="T0" fmla="*/ 1 w 17"/>
                  <a:gd name="T1" fmla="*/ 1 h 10"/>
                  <a:gd name="T2" fmla="*/ 2 w 17"/>
                  <a:gd name="T3" fmla="*/ 5 h 10"/>
                  <a:gd name="T4" fmla="*/ 10 w 17"/>
                  <a:gd name="T5" fmla="*/ 6 h 10"/>
                  <a:gd name="T6" fmla="*/ 17 w 17"/>
                  <a:gd name="T7" fmla="*/ 5 h 10"/>
                  <a:gd name="T8" fmla="*/ 8 w 17"/>
                  <a:gd name="T9" fmla="*/ 1 h 10"/>
                  <a:gd name="T10" fmla="*/ 1 w 17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0">
                    <a:moveTo>
                      <a:pt x="1" y="1"/>
                    </a:moveTo>
                    <a:cubicBezTo>
                      <a:pt x="0" y="2"/>
                      <a:pt x="1" y="5"/>
                      <a:pt x="2" y="5"/>
                    </a:cubicBezTo>
                    <a:cubicBezTo>
                      <a:pt x="5" y="7"/>
                      <a:pt x="8" y="4"/>
                      <a:pt x="10" y="6"/>
                    </a:cubicBezTo>
                    <a:cubicBezTo>
                      <a:pt x="12" y="9"/>
                      <a:pt x="15" y="10"/>
                      <a:pt x="17" y="5"/>
                    </a:cubicBezTo>
                    <a:cubicBezTo>
                      <a:pt x="14" y="4"/>
                      <a:pt x="11" y="1"/>
                      <a:pt x="8" y="1"/>
                    </a:cubicBezTo>
                    <a:cubicBezTo>
                      <a:pt x="7" y="1"/>
                      <a:pt x="2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6" name="Freeform 238"/>
              <p:cNvSpPr/>
              <p:nvPr/>
            </p:nvSpPr>
            <p:spPr bwMode="auto">
              <a:xfrm>
                <a:off x="5842000" y="3644900"/>
                <a:ext cx="14288" cy="14288"/>
              </a:xfrm>
              <a:custGeom>
                <a:avLst/>
                <a:gdLst>
                  <a:gd name="T0" fmla="*/ 8 w 22"/>
                  <a:gd name="T1" fmla="*/ 8 h 10"/>
                  <a:gd name="T2" fmla="*/ 12 w 22"/>
                  <a:gd name="T3" fmla="*/ 9 h 10"/>
                  <a:gd name="T4" fmla="*/ 22 w 22"/>
                  <a:gd name="T5" fmla="*/ 4 h 10"/>
                  <a:gd name="T6" fmla="*/ 17 w 22"/>
                  <a:gd name="T7" fmla="*/ 1 h 10"/>
                  <a:gd name="T8" fmla="*/ 8 w 22"/>
                  <a:gd name="T9" fmla="*/ 0 h 10"/>
                  <a:gd name="T10" fmla="*/ 1 w 22"/>
                  <a:gd name="T11" fmla="*/ 3 h 10"/>
                  <a:gd name="T12" fmla="*/ 2 w 22"/>
                  <a:gd name="T13" fmla="*/ 10 h 10"/>
                  <a:gd name="T14" fmla="*/ 8 w 22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0">
                    <a:moveTo>
                      <a:pt x="8" y="8"/>
                    </a:moveTo>
                    <a:cubicBezTo>
                      <a:pt x="10" y="8"/>
                      <a:pt x="10" y="9"/>
                      <a:pt x="12" y="9"/>
                    </a:cubicBezTo>
                    <a:cubicBezTo>
                      <a:pt x="16" y="7"/>
                      <a:pt x="19" y="8"/>
                      <a:pt x="22" y="4"/>
                    </a:cubicBezTo>
                    <a:cubicBezTo>
                      <a:pt x="20" y="3"/>
                      <a:pt x="19" y="1"/>
                      <a:pt x="17" y="1"/>
                    </a:cubicBezTo>
                    <a:cubicBezTo>
                      <a:pt x="14" y="0"/>
                      <a:pt x="11" y="0"/>
                      <a:pt x="8" y="0"/>
                    </a:cubicBezTo>
                    <a:cubicBezTo>
                      <a:pt x="6" y="0"/>
                      <a:pt x="3" y="2"/>
                      <a:pt x="1" y="3"/>
                    </a:cubicBezTo>
                    <a:cubicBezTo>
                      <a:pt x="0" y="3"/>
                      <a:pt x="2" y="10"/>
                      <a:pt x="2" y="10"/>
                    </a:cubicBezTo>
                    <a:cubicBezTo>
                      <a:pt x="4" y="10"/>
                      <a:pt x="6" y="9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7" name="Freeform 239"/>
              <p:cNvSpPr/>
              <p:nvPr/>
            </p:nvSpPr>
            <p:spPr bwMode="auto">
              <a:xfrm>
                <a:off x="5378450" y="3546475"/>
                <a:ext cx="504825" cy="801688"/>
              </a:xfrm>
              <a:custGeom>
                <a:avLst/>
                <a:gdLst>
                  <a:gd name="T0" fmla="*/ 32 w 719"/>
                  <a:gd name="T1" fmla="*/ 283 h 570"/>
                  <a:gd name="T2" fmla="*/ 43 w 719"/>
                  <a:gd name="T3" fmla="*/ 303 h 570"/>
                  <a:gd name="T4" fmla="*/ 29 w 719"/>
                  <a:gd name="T5" fmla="*/ 301 h 570"/>
                  <a:gd name="T6" fmla="*/ 45 w 719"/>
                  <a:gd name="T7" fmla="*/ 318 h 570"/>
                  <a:gd name="T8" fmla="*/ 43 w 719"/>
                  <a:gd name="T9" fmla="*/ 333 h 570"/>
                  <a:gd name="T10" fmla="*/ 80 w 719"/>
                  <a:gd name="T11" fmla="*/ 353 h 570"/>
                  <a:gd name="T12" fmla="*/ 109 w 719"/>
                  <a:gd name="T13" fmla="*/ 428 h 570"/>
                  <a:gd name="T14" fmla="*/ 128 w 719"/>
                  <a:gd name="T15" fmla="*/ 455 h 570"/>
                  <a:gd name="T16" fmla="*/ 144 w 719"/>
                  <a:gd name="T17" fmla="*/ 491 h 570"/>
                  <a:gd name="T18" fmla="*/ 174 w 719"/>
                  <a:gd name="T19" fmla="*/ 537 h 570"/>
                  <a:gd name="T20" fmla="*/ 176 w 719"/>
                  <a:gd name="T21" fmla="*/ 492 h 570"/>
                  <a:gd name="T22" fmla="*/ 208 w 719"/>
                  <a:gd name="T23" fmla="*/ 451 h 570"/>
                  <a:gd name="T24" fmla="*/ 246 w 719"/>
                  <a:gd name="T25" fmla="*/ 472 h 570"/>
                  <a:gd name="T26" fmla="*/ 264 w 719"/>
                  <a:gd name="T27" fmla="*/ 501 h 570"/>
                  <a:gd name="T28" fmla="*/ 283 w 719"/>
                  <a:gd name="T29" fmla="*/ 563 h 570"/>
                  <a:gd name="T30" fmla="*/ 276 w 719"/>
                  <a:gd name="T31" fmla="*/ 534 h 570"/>
                  <a:gd name="T32" fmla="*/ 278 w 719"/>
                  <a:gd name="T33" fmla="*/ 499 h 570"/>
                  <a:gd name="T34" fmla="*/ 318 w 719"/>
                  <a:gd name="T35" fmla="*/ 509 h 570"/>
                  <a:gd name="T36" fmla="*/ 303 w 719"/>
                  <a:gd name="T37" fmla="*/ 459 h 570"/>
                  <a:gd name="T38" fmla="*/ 325 w 719"/>
                  <a:gd name="T39" fmla="*/ 455 h 570"/>
                  <a:gd name="T40" fmla="*/ 383 w 719"/>
                  <a:gd name="T41" fmla="*/ 400 h 570"/>
                  <a:gd name="T42" fmla="*/ 375 w 719"/>
                  <a:gd name="T43" fmla="*/ 374 h 570"/>
                  <a:gd name="T44" fmla="*/ 360 w 719"/>
                  <a:gd name="T45" fmla="*/ 341 h 570"/>
                  <a:gd name="T46" fmla="*/ 378 w 719"/>
                  <a:gd name="T47" fmla="*/ 342 h 570"/>
                  <a:gd name="T48" fmla="*/ 403 w 719"/>
                  <a:gd name="T49" fmla="*/ 347 h 570"/>
                  <a:gd name="T50" fmla="*/ 418 w 719"/>
                  <a:gd name="T51" fmla="*/ 358 h 570"/>
                  <a:gd name="T52" fmla="*/ 435 w 719"/>
                  <a:gd name="T53" fmla="*/ 314 h 570"/>
                  <a:gd name="T54" fmla="*/ 478 w 719"/>
                  <a:gd name="T55" fmla="*/ 239 h 570"/>
                  <a:gd name="T56" fmla="*/ 446 w 719"/>
                  <a:gd name="T57" fmla="*/ 224 h 570"/>
                  <a:gd name="T58" fmla="*/ 513 w 719"/>
                  <a:gd name="T59" fmla="*/ 187 h 570"/>
                  <a:gd name="T60" fmla="*/ 545 w 719"/>
                  <a:gd name="T61" fmla="*/ 187 h 570"/>
                  <a:gd name="T62" fmla="*/ 572 w 719"/>
                  <a:gd name="T63" fmla="*/ 175 h 570"/>
                  <a:gd name="T64" fmla="*/ 588 w 719"/>
                  <a:gd name="T65" fmla="*/ 171 h 570"/>
                  <a:gd name="T66" fmla="*/ 563 w 719"/>
                  <a:gd name="T67" fmla="*/ 244 h 570"/>
                  <a:gd name="T68" fmla="*/ 586 w 719"/>
                  <a:gd name="T69" fmla="*/ 212 h 570"/>
                  <a:gd name="T70" fmla="*/ 600 w 719"/>
                  <a:gd name="T71" fmla="*/ 178 h 570"/>
                  <a:gd name="T72" fmla="*/ 652 w 719"/>
                  <a:gd name="T73" fmla="*/ 158 h 570"/>
                  <a:gd name="T74" fmla="*/ 656 w 719"/>
                  <a:gd name="T75" fmla="*/ 140 h 570"/>
                  <a:gd name="T76" fmla="*/ 689 w 719"/>
                  <a:gd name="T77" fmla="*/ 138 h 570"/>
                  <a:gd name="T78" fmla="*/ 713 w 719"/>
                  <a:gd name="T79" fmla="*/ 132 h 570"/>
                  <a:gd name="T80" fmla="*/ 693 w 719"/>
                  <a:gd name="T81" fmla="*/ 116 h 570"/>
                  <a:gd name="T82" fmla="*/ 623 w 719"/>
                  <a:gd name="T83" fmla="*/ 98 h 570"/>
                  <a:gd name="T84" fmla="*/ 582 w 719"/>
                  <a:gd name="T85" fmla="*/ 92 h 570"/>
                  <a:gd name="T86" fmla="*/ 531 w 719"/>
                  <a:gd name="T87" fmla="*/ 78 h 570"/>
                  <a:gd name="T88" fmla="*/ 469 w 719"/>
                  <a:gd name="T89" fmla="*/ 63 h 570"/>
                  <a:gd name="T90" fmla="*/ 439 w 719"/>
                  <a:gd name="T91" fmla="*/ 70 h 570"/>
                  <a:gd name="T92" fmla="*/ 418 w 719"/>
                  <a:gd name="T93" fmla="*/ 55 h 570"/>
                  <a:gd name="T94" fmla="*/ 381 w 719"/>
                  <a:gd name="T95" fmla="*/ 56 h 570"/>
                  <a:gd name="T96" fmla="*/ 330 w 719"/>
                  <a:gd name="T97" fmla="*/ 44 h 570"/>
                  <a:gd name="T98" fmla="*/ 342 w 719"/>
                  <a:gd name="T99" fmla="*/ 24 h 570"/>
                  <a:gd name="T100" fmla="*/ 312 w 719"/>
                  <a:gd name="T101" fmla="*/ 16 h 570"/>
                  <a:gd name="T102" fmla="*/ 290 w 719"/>
                  <a:gd name="T103" fmla="*/ 2 h 570"/>
                  <a:gd name="T104" fmla="*/ 212 w 719"/>
                  <a:gd name="T105" fmla="*/ 32 h 570"/>
                  <a:gd name="T106" fmla="*/ 179 w 719"/>
                  <a:gd name="T107" fmla="*/ 61 h 570"/>
                  <a:gd name="T108" fmla="*/ 163 w 719"/>
                  <a:gd name="T109" fmla="*/ 64 h 570"/>
                  <a:gd name="T110" fmla="*/ 149 w 719"/>
                  <a:gd name="T111" fmla="*/ 58 h 570"/>
                  <a:gd name="T112" fmla="*/ 145 w 719"/>
                  <a:gd name="T113" fmla="*/ 96 h 570"/>
                  <a:gd name="T114" fmla="*/ 151 w 719"/>
                  <a:gd name="T115" fmla="*/ 100 h 570"/>
                  <a:gd name="T116" fmla="*/ 139 w 719"/>
                  <a:gd name="T117" fmla="*/ 113 h 570"/>
                  <a:gd name="T118" fmla="*/ 139 w 719"/>
                  <a:gd name="T119" fmla="*/ 59 h 570"/>
                  <a:gd name="T120" fmla="*/ 113 w 719"/>
                  <a:gd name="T121" fmla="*/ 82 h 570"/>
                  <a:gd name="T122" fmla="*/ 109 w 719"/>
                  <a:gd name="T123" fmla="*/ 97 h 570"/>
                  <a:gd name="T124" fmla="*/ 99 w 719"/>
                  <a:gd name="T125" fmla="*/ 251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9" h="570">
                    <a:moveTo>
                      <a:pt x="8" y="277"/>
                    </a:moveTo>
                    <a:cubicBezTo>
                      <a:pt x="13" y="281"/>
                      <a:pt x="16" y="288"/>
                      <a:pt x="17" y="292"/>
                    </a:cubicBezTo>
                    <a:cubicBezTo>
                      <a:pt x="18" y="292"/>
                      <a:pt x="22" y="291"/>
                      <a:pt x="22" y="289"/>
                    </a:cubicBezTo>
                    <a:cubicBezTo>
                      <a:pt x="23" y="285"/>
                      <a:pt x="23" y="287"/>
                      <a:pt x="27" y="286"/>
                    </a:cubicBezTo>
                    <a:cubicBezTo>
                      <a:pt x="29" y="285"/>
                      <a:pt x="31" y="283"/>
                      <a:pt x="32" y="283"/>
                    </a:cubicBezTo>
                    <a:cubicBezTo>
                      <a:pt x="34" y="285"/>
                      <a:pt x="37" y="287"/>
                      <a:pt x="39" y="285"/>
                    </a:cubicBezTo>
                    <a:cubicBezTo>
                      <a:pt x="40" y="283"/>
                      <a:pt x="42" y="287"/>
                      <a:pt x="42" y="288"/>
                    </a:cubicBezTo>
                    <a:cubicBezTo>
                      <a:pt x="43" y="290"/>
                      <a:pt x="42" y="293"/>
                      <a:pt x="41" y="295"/>
                    </a:cubicBezTo>
                    <a:cubicBezTo>
                      <a:pt x="45" y="296"/>
                      <a:pt x="46" y="293"/>
                      <a:pt x="48" y="298"/>
                    </a:cubicBezTo>
                    <a:cubicBezTo>
                      <a:pt x="45" y="298"/>
                      <a:pt x="44" y="300"/>
                      <a:pt x="43" y="303"/>
                    </a:cubicBezTo>
                    <a:cubicBezTo>
                      <a:pt x="42" y="300"/>
                      <a:pt x="44" y="298"/>
                      <a:pt x="46" y="298"/>
                    </a:cubicBezTo>
                    <a:cubicBezTo>
                      <a:pt x="43" y="296"/>
                      <a:pt x="39" y="296"/>
                      <a:pt x="36" y="295"/>
                    </a:cubicBezTo>
                    <a:cubicBezTo>
                      <a:pt x="35" y="295"/>
                      <a:pt x="33" y="296"/>
                      <a:pt x="32" y="298"/>
                    </a:cubicBezTo>
                    <a:cubicBezTo>
                      <a:pt x="30" y="300"/>
                      <a:pt x="32" y="300"/>
                      <a:pt x="34" y="302"/>
                    </a:cubicBezTo>
                    <a:cubicBezTo>
                      <a:pt x="32" y="304"/>
                      <a:pt x="30" y="300"/>
                      <a:pt x="29" y="301"/>
                    </a:cubicBezTo>
                    <a:cubicBezTo>
                      <a:pt x="26" y="302"/>
                      <a:pt x="32" y="304"/>
                      <a:pt x="32" y="304"/>
                    </a:cubicBezTo>
                    <a:cubicBezTo>
                      <a:pt x="32" y="306"/>
                      <a:pt x="32" y="310"/>
                      <a:pt x="32" y="312"/>
                    </a:cubicBezTo>
                    <a:cubicBezTo>
                      <a:pt x="34" y="313"/>
                      <a:pt x="37" y="314"/>
                      <a:pt x="39" y="315"/>
                    </a:cubicBezTo>
                    <a:cubicBezTo>
                      <a:pt x="37" y="319"/>
                      <a:pt x="38" y="321"/>
                      <a:pt x="40" y="325"/>
                    </a:cubicBezTo>
                    <a:cubicBezTo>
                      <a:pt x="40" y="323"/>
                      <a:pt x="41" y="316"/>
                      <a:pt x="45" y="318"/>
                    </a:cubicBezTo>
                    <a:cubicBezTo>
                      <a:pt x="46" y="319"/>
                      <a:pt x="46" y="322"/>
                      <a:pt x="47" y="323"/>
                    </a:cubicBezTo>
                    <a:cubicBezTo>
                      <a:pt x="48" y="325"/>
                      <a:pt x="50" y="325"/>
                      <a:pt x="50" y="328"/>
                    </a:cubicBezTo>
                    <a:cubicBezTo>
                      <a:pt x="48" y="329"/>
                      <a:pt x="40" y="327"/>
                      <a:pt x="40" y="327"/>
                    </a:cubicBezTo>
                    <a:cubicBezTo>
                      <a:pt x="39" y="329"/>
                      <a:pt x="39" y="331"/>
                      <a:pt x="40" y="333"/>
                    </a:cubicBezTo>
                    <a:cubicBezTo>
                      <a:pt x="41" y="333"/>
                      <a:pt x="43" y="333"/>
                      <a:pt x="43" y="333"/>
                    </a:cubicBezTo>
                    <a:cubicBezTo>
                      <a:pt x="43" y="334"/>
                      <a:pt x="44" y="335"/>
                      <a:pt x="44" y="337"/>
                    </a:cubicBezTo>
                    <a:cubicBezTo>
                      <a:pt x="43" y="337"/>
                      <a:pt x="43" y="337"/>
                      <a:pt x="42" y="337"/>
                    </a:cubicBezTo>
                    <a:cubicBezTo>
                      <a:pt x="44" y="340"/>
                      <a:pt x="46" y="338"/>
                      <a:pt x="45" y="343"/>
                    </a:cubicBezTo>
                    <a:cubicBezTo>
                      <a:pt x="45" y="344"/>
                      <a:pt x="45" y="344"/>
                      <a:pt x="45" y="344"/>
                    </a:cubicBezTo>
                    <a:cubicBezTo>
                      <a:pt x="50" y="344"/>
                      <a:pt x="67" y="345"/>
                      <a:pt x="80" y="353"/>
                    </a:cubicBezTo>
                    <a:cubicBezTo>
                      <a:pt x="94" y="363"/>
                      <a:pt x="87" y="377"/>
                      <a:pt x="87" y="377"/>
                    </a:cubicBezTo>
                    <a:cubicBezTo>
                      <a:pt x="87" y="377"/>
                      <a:pt x="80" y="387"/>
                      <a:pt x="94" y="399"/>
                    </a:cubicBezTo>
                    <a:cubicBezTo>
                      <a:pt x="105" y="408"/>
                      <a:pt x="87" y="422"/>
                      <a:pt x="78" y="429"/>
                    </a:cubicBezTo>
                    <a:cubicBezTo>
                      <a:pt x="81" y="429"/>
                      <a:pt x="85" y="430"/>
                      <a:pt x="88" y="430"/>
                    </a:cubicBezTo>
                    <a:cubicBezTo>
                      <a:pt x="91" y="429"/>
                      <a:pt x="108" y="425"/>
                      <a:pt x="109" y="428"/>
                    </a:cubicBezTo>
                    <a:cubicBezTo>
                      <a:pt x="110" y="430"/>
                      <a:pt x="111" y="436"/>
                      <a:pt x="113" y="437"/>
                    </a:cubicBezTo>
                    <a:cubicBezTo>
                      <a:pt x="116" y="439"/>
                      <a:pt x="120" y="442"/>
                      <a:pt x="123" y="443"/>
                    </a:cubicBezTo>
                    <a:cubicBezTo>
                      <a:pt x="124" y="443"/>
                      <a:pt x="126" y="443"/>
                      <a:pt x="127" y="443"/>
                    </a:cubicBezTo>
                    <a:cubicBezTo>
                      <a:pt x="127" y="446"/>
                      <a:pt x="122" y="445"/>
                      <a:pt x="120" y="446"/>
                    </a:cubicBezTo>
                    <a:cubicBezTo>
                      <a:pt x="122" y="449"/>
                      <a:pt x="126" y="455"/>
                      <a:pt x="128" y="455"/>
                    </a:cubicBezTo>
                    <a:cubicBezTo>
                      <a:pt x="132" y="455"/>
                      <a:pt x="132" y="455"/>
                      <a:pt x="134" y="453"/>
                    </a:cubicBezTo>
                    <a:cubicBezTo>
                      <a:pt x="135" y="451"/>
                      <a:pt x="137" y="448"/>
                      <a:pt x="139" y="445"/>
                    </a:cubicBezTo>
                    <a:cubicBezTo>
                      <a:pt x="139" y="454"/>
                      <a:pt x="139" y="462"/>
                      <a:pt x="139" y="471"/>
                    </a:cubicBezTo>
                    <a:cubicBezTo>
                      <a:pt x="139" y="474"/>
                      <a:pt x="139" y="477"/>
                      <a:pt x="139" y="480"/>
                    </a:cubicBezTo>
                    <a:cubicBezTo>
                      <a:pt x="141" y="483"/>
                      <a:pt x="143" y="487"/>
                      <a:pt x="144" y="491"/>
                    </a:cubicBezTo>
                    <a:cubicBezTo>
                      <a:pt x="150" y="504"/>
                      <a:pt x="155" y="517"/>
                      <a:pt x="162" y="530"/>
                    </a:cubicBezTo>
                    <a:cubicBezTo>
                      <a:pt x="164" y="528"/>
                      <a:pt x="166" y="526"/>
                      <a:pt x="168" y="525"/>
                    </a:cubicBezTo>
                    <a:cubicBezTo>
                      <a:pt x="171" y="524"/>
                      <a:pt x="170" y="521"/>
                      <a:pt x="170" y="518"/>
                    </a:cubicBezTo>
                    <a:cubicBezTo>
                      <a:pt x="172" y="521"/>
                      <a:pt x="174" y="522"/>
                      <a:pt x="174" y="526"/>
                    </a:cubicBezTo>
                    <a:cubicBezTo>
                      <a:pt x="174" y="530"/>
                      <a:pt x="174" y="533"/>
                      <a:pt x="174" y="537"/>
                    </a:cubicBezTo>
                    <a:cubicBezTo>
                      <a:pt x="175" y="547"/>
                      <a:pt x="186" y="540"/>
                      <a:pt x="183" y="534"/>
                    </a:cubicBezTo>
                    <a:cubicBezTo>
                      <a:pt x="181" y="530"/>
                      <a:pt x="181" y="526"/>
                      <a:pt x="178" y="524"/>
                    </a:cubicBezTo>
                    <a:cubicBezTo>
                      <a:pt x="175" y="520"/>
                      <a:pt x="174" y="518"/>
                      <a:pt x="174" y="513"/>
                    </a:cubicBezTo>
                    <a:cubicBezTo>
                      <a:pt x="173" y="510"/>
                      <a:pt x="175" y="506"/>
                      <a:pt x="176" y="503"/>
                    </a:cubicBezTo>
                    <a:cubicBezTo>
                      <a:pt x="176" y="500"/>
                      <a:pt x="176" y="495"/>
                      <a:pt x="176" y="492"/>
                    </a:cubicBezTo>
                    <a:cubicBezTo>
                      <a:pt x="176" y="488"/>
                      <a:pt x="174" y="486"/>
                      <a:pt x="178" y="484"/>
                    </a:cubicBezTo>
                    <a:cubicBezTo>
                      <a:pt x="179" y="483"/>
                      <a:pt x="183" y="482"/>
                      <a:pt x="185" y="480"/>
                    </a:cubicBezTo>
                    <a:cubicBezTo>
                      <a:pt x="191" y="474"/>
                      <a:pt x="197" y="468"/>
                      <a:pt x="202" y="462"/>
                    </a:cubicBezTo>
                    <a:cubicBezTo>
                      <a:pt x="204" y="459"/>
                      <a:pt x="206" y="457"/>
                      <a:pt x="208" y="455"/>
                    </a:cubicBezTo>
                    <a:cubicBezTo>
                      <a:pt x="209" y="454"/>
                      <a:pt x="207" y="451"/>
                      <a:pt x="208" y="451"/>
                    </a:cubicBezTo>
                    <a:cubicBezTo>
                      <a:pt x="209" y="450"/>
                      <a:pt x="211" y="450"/>
                      <a:pt x="212" y="450"/>
                    </a:cubicBezTo>
                    <a:cubicBezTo>
                      <a:pt x="216" y="449"/>
                      <a:pt x="220" y="449"/>
                      <a:pt x="224" y="448"/>
                    </a:cubicBezTo>
                    <a:cubicBezTo>
                      <a:pt x="226" y="448"/>
                      <a:pt x="229" y="445"/>
                      <a:pt x="231" y="443"/>
                    </a:cubicBezTo>
                    <a:cubicBezTo>
                      <a:pt x="233" y="448"/>
                      <a:pt x="234" y="454"/>
                      <a:pt x="238" y="457"/>
                    </a:cubicBezTo>
                    <a:cubicBezTo>
                      <a:pt x="242" y="461"/>
                      <a:pt x="244" y="466"/>
                      <a:pt x="246" y="472"/>
                    </a:cubicBezTo>
                    <a:cubicBezTo>
                      <a:pt x="246" y="473"/>
                      <a:pt x="245" y="478"/>
                      <a:pt x="245" y="480"/>
                    </a:cubicBezTo>
                    <a:cubicBezTo>
                      <a:pt x="244" y="483"/>
                      <a:pt x="244" y="483"/>
                      <a:pt x="248" y="484"/>
                    </a:cubicBezTo>
                    <a:cubicBezTo>
                      <a:pt x="251" y="484"/>
                      <a:pt x="251" y="485"/>
                      <a:pt x="253" y="482"/>
                    </a:cubicBezTo>
                    <a:cubicBezTo>
                      <a:pt x="255" y="480"/>
                      <a:pt x="256" y="478"/>
                      <a:pt x="258" y="475"/>
                    </a:cubicBezTo>
                    <a:cubicBezTo>
                      <a:pt x="261" y="484"/>
                      <a:pt x="263" y="492"/>
                      <a:pt x="264" y="501"/>
                    </a:cubicBezTo>
                    <a:cubicBezTo>
                      <a:pt x="264" y="505"/>
                      <a:pt x="265" y="511"/>
                      <a:pt x="265" y="516"/>
                    </a:cubicBezTo>
                    <a:cubicBezTo>
                      <a:pt x="265" y="518"/>
                      <a:pt x="263" y="527"/>
                      <a:pt x="264" y="529"/>
                    </a:cubicBezTo>
                    <a:cubicBezTo>
                      <a:pt x="267" y="532"/>
                      <a:pt x="270" y="536"/>
                      <a:pt x="274" y="540"/>
                    </a:cubicBezTo>
                    <a:cubicBezTo>
                      <a:pt x="276" y="543"/>
                      <a:pt x="277" y="550"/>
                      <a:pt x="278" y="553"/>
                    </a:cubicBezTo>
                    <a:cubicBezTo>
                      <a:pt x="279" y="558"/>
                      <a:pt x="279" y="559"/>
                      <a:pt x="283" y="563"/>
                    </a:cubicBezTo>
                    <a:cubicBezTo>
                      <a:pt x="287" y="565"/>
                      <a:pt x="290" y="569"/>
                      <a:pt x="294" y="570"/>
                    </a:cubicBezTo>
                    <a:cubicBezTo>
                      <a:pt x="293" y="566"/>
                      <a:pt x="291" y="563"/>
                      <a:pt x="290" y="560"/>
                    </a:cubicBezTo>
                    <a:cubicBezTo>
                      <a:pt x="290" y="556"/>
                      <a:pt x="291" y="552"/>
                      <a:pt x="290" y="549"/>
                    </a:cubicBezTo>
                    <a:cubicBezTo>
                      <a:pt x="289" y="546"/>
                      <a:pt x="286" y="543"/>
                      <a:pt x="284" y="541"/>
                    </a:cubicBezTo>
                    <a:cubicBezTo>
                      <a:pt x="282" y="540"/>
                      <a:pt x="277" y="537"/>
                      <a:pt x="276" y="534"/>
                    </a:cubicBezTo>
                    <a:cubicBezTo>
                      <a:pt x="276" y="533"/>
                      <a:pt x="274" y="524"/>
                      <a:pt x="272" y="524"/>
                    </a:cubicBezTo>
                    <a:cubicBezTo>
                      <a:pt x="270" y="524"/>
                      <a:pt x="270" y="524"/>
                      <a:pt x="270" y="522"/>
                    </a:cubicBezTo>
                    <a:cubicBezTo>
                      <a:pt x="270" y="520"/>
                      <a:pt x="269" y="518"/>
                      <a:pt x="270" y="517"/>
                    </a:cubicBezTo>
                    <a:cubicBezTo>
                      <a:pt x="271" y="513"/>
                      <a:pt x="273" y="510"/>
                      <a:pt x="273" y="506"/>
                    </a:cubicBezTo>
                    <a:cubicBezTo>
                      <a:pt x="274" y="500"/>
                      <a:pt x="272" y="499"/>
                      <a:pt x="278" y="499"/>
                    </a:cubicBezTo>
                    <a:cubicBezTo>
                      <a:pt x="277" y="500"/>
                      <a:pt x="277" y="502"/>
                      <a:pt x="277" y="503"/>
                    </a:cubicBezTo>
                    <a:cubicBezTo>
                      <a:pt x="283" y="503"/>
                      <a:pt x="286" y="506"/>
                      <a:pt x="290" y="511"/>
                    </a:cubicBezTo>
                    <a:cubicBezTo>
                      <a:pt x="292" y="513"/>
                      <a:pt x="295" y="516"/>
                      <a:pt x="297" y="518"/>
                    </a:cubicBezTo>
                    <a:cubicBezTo>
                      <a:pt x="298" y="520"/>
                      <a:pt x="295" y="524"/>
                      <a:pt x="298" y="527"/>
                    </a:cubicBezTo>
                    <a:cubicBezTo>
                      <a:pt x="305" y="521"/>
                      <a:pt x="311" y="515"/>
                      <a:pt x="318" y="509"/>
                    </a:cubicBezTo>
                    <a:cubicBezTo>
                      <a:pt x="320" y="506"/>
                      <a:pt x="318" y="499"/>
                      <a:pt x="318" y="495"/>
                    </a:cubicBezTo>
                    <a:cubicBezTo>
                      <a:pt x="318" y="490"/>
                      <a:pt x="316" y="489"/>
                      <a:pt x="313" y="484"/>
                    </a:cubicBezTo>
                    <a:cubicBezTo>
                      <a:pt x="311" y="480"/>
                      <a:pt x="308" y="478"/>
                      <a:pt x="306" y="474"/>
                    </a:cubicBezTo>
                    <a:cubicBezTo>
                      <a:pt x="304" y="471"/>
                      <a:pt x="303" y="469"/>
                      <a:pt x="302" y="466"/>
                    </a:cubicBezTo>
                    <a:cubicBezTo>
                      <a:pt x="301" y="465"/>
                      <a:pt x="303" y="461"/>
                      <a:pt x="303" y="459"/>
                    </a:cubicBezTo>
                    <a:cubicBezTo>
                      <a:pt x="304" y="456"/>
                      <a:pt x="311" y="453"/>
                      <a:pt x="313" y="451"/>
                    </a:cubicBezTo>
                    <a:cubicBezTo>
                      <a:pt x="316" y="448"/>
                      <a:pt x="321" y="450"/>
                      <a:pt x="323" y="452"/>
                    </a:cubicBezTo>
                    <a:cubicBezTo>
                      <a:pt x="323" y="452"/>
                      <a:pt x="321" y="453"/>
                      <a:pt x="321" y="453"/>
                    </a:cubicBezTo>
                    <a:cubicBezTo>
                      <a:pt x="321" y="454"/>
                      <a:pt x="322" y="457"/>
                      <a:pt x="323" y="458"/>
                    </a:cubicBezTo>
                    <a:cubicBezTo>
                      <a:pt x="325" y="459"/>
                      <a:pt x="325" y="456"/>
                      <a:pt x="325" y="455"/>
                    </a:cubicBezTo>
                    <a:cubicBezTo>
                      <a:pt x="325" y="452"/>
                      <a:pt x="324" y="452"/>
                      <a:pt x="326" y="451"/>
                    </a:cubicBezTo>
                    <a:cubicBezTo>
                      <a:pt x="328" y="451"/>
                      <a:pt x="331" y="449"/>
                      <a:pt x="333" y="449"/>
                    </a:cubicBezTo>
                    <a:cubicBezTo>
                      <a:pt x="341" y="446"/>
                      <a:pt x="348" y="443"/>
                      <a:pt x="356" y="439"/>
                    </a:cubicBezTo>
                    <a:cubicBezTo>
                      <a:pt x="363" y="436"/>
                      <a:pt x="367" y="428"/>
                      <a:pt x="372" y="422"/>
                    </a:cubicBezTo>
                    <a:cubicBezTo>
                      <a:pt x="376" y="416"/>
                      <a:pt x="379" y="407"/>
                      <a:pt x="383" y="400"/>
                    </a:cubicBezTo>
                    <a:cubicBezTo>
                      <a:pt x="380" y="399"/>
                      <a:pt x="377" y="398"/>
                      <a:pt x="374" y="397"/>
                    </a:cubicBezTo>
                    <a:cubicBezTo>
                      <a:pt x="376" y="395"/>
                      <a:pt x="379" y="394"/>
                      <a:pt x="381" y="392"/>
                    </a:cubicBezTo>
                    <a:cubicBezTo>
                      <a:pt x="378" y="389"/>
                      <a:pt x="375" y="387"/>
                      <a:pt x="372" y="385"/>
                    </a:cubicBezTo>
                    <a:cubicBezTo>
                      <a:pt x="375" y="385"/>
                      <a:pt x="377" y="386"/>
                      <a:pt x="381" y="387"/>
                    </a:cubicBezTo>
                    <a:cubicBezTo>
                      <a:pt x="379" y="382"/>
                      <a:pt x="377" y="378"/>
                      <a:pt x="375" y="374"/>
                    </a:cubicBezTo>
                    <a:cubicBezTo>
                      <a:pt x="374" y="370"/>
                      <a:pt x="370" y="368"/>
                      <a:pt x="368" y="366"/>
                    </a:cubicBezTo>
                    <a:cubicBezTo>
                      <a:pt x="374" y="361"/>
                      <a:pt x="380" y="356"/>
                      <a:pt x="386" y="351"/>
                    </a:cubicBezTo>
                    <a:cubicBezTo>
                      <a:pt x="380" y="349"/>
                      <a:pt x="376" y="347"/>
                      <a:pt x="371" y="349"/>
                    </a:cubicBezTo>
                    <a:cubicBezTo>
                      <a:pt x="368" y="352"/>
                      <a:pt x="368" y="352"/>
                      <a:pt x="366" y="348"/>
                    </a:cubicBezTo>
                    <a:cubicBezTo>
                      <a:pt x="364" y="345"/>
                      <a:pt x="362" y="343"/>
                      <a:pt x="360" y="341"/>
                    </a:cubicBezTo>
                    <a:cubicBezTo>
                      <a:pt x="359" y="339"/>
                      <a:pt x="364" y="338"/>
                      <a:pt x="365" y="337"/>
                    </a:cubicBezTo>
                    <a:cubicBezTo>
                      <a:pt x="368" y="337"/>
                      <a:pt x="369" y="335"/>
                      <a:pt x="372" y="333"/>
                    </a:cubicBezTo>
                    <a:cubicBezTo>
                      <a:pt x="374" y="331"/>
                      <a:pt x="375" y="330"/>
                      <a:pt x="377" y="329"/>
                    </a:cubicBezTo>
                    <a:cubicBezTo>
                      <a:pt x="381" y="327"/>
                      <a:pt x="381" y="328"/>
                      <a:pt x="384" y="330"/>
                    </a:cubicBezTo>
                    <a:cubicBezTo>
                      <a:pt x="381" y="333"/>
                      <a:pt x="376" y="337"/>
                      <a:pt x="378" y="342"/>
                    </a:cubicBezTo>
                    <a:cubicBezTo>
                      <a:pt x="381" y="341"/>
                      <a:pt x="383" y="339"/>
                      <a:pt x="386" y="337"/>
                    </a:cubicBezTo>
                    <a:cubicBezTo>
                      <a:pt x="387" y="336"/>
                      <a:pt x="391" y="333"/>
                      <a:pt x="393" y="333"/>
                    </a:cubicBezTo>
                    <a:cubicBezTo>
                      <a:pt x="393" y="333"/>
                      <a:pt x="398" y="337"/>
                      <a:pt x="398" y="337"/>
                    </a:cubicBezTo>
                    <a:cubicBezTo>
                      <a:pt x="398" y="339"/>
                      <a:pt x="395" y="343"/>
                      <a:pt x="396" y="345"/>
                    </a:cubicBezTo>
                    <a:cubicBezTo>
                      <a:pt x="397" y="349"/>
                      <a:pt x="400" y="348"/>
                      <a:pt x="403" y="347"/>
                    </a:cubicBezTo>
                    <a:cubicBezTo>
                      <a:pt x="405" y="347"/>
                      <a:pt x="406" y="350"/>
                      <a:pt x="405" y="353"/>
                    </a:cubicBezTo>
                    <a:cubicBezTo>
                      <a:pt x="402" y="356"/>
                      <a:pt x="405" y="356"/>
                      <a:pt x="405" y="360"/>
                    </a:cubicBezTo>
                    <a:cubicBezTo>
                      <a:pt x="404" y="363"/>
                      <a:pt x="404" y="366"/>
                      <a:pt x="404" y="370"/>
                    </a:cubicBezTo>
                    <a:cubicBezTo>
                      <a:pt x="407" y="370"/>
                      <a:pt x="410" y="370"/>
                      <a:pt x="413" y="368"/>
                    </a:cubicBezTo>
                    <a:cubicBezTo>
                      <a:pt x="418" y="365"/>
                      <a:pt x="418" y="364"/>
                      <a:pt x="418" y="358"/>
                    </a:cubicBezTo>
                    <a:cubicBezTo>
                      <a:pt x="419" y="349"/>
                      <a:pt x="414" y="343"/>
                      <a:pt x="409" y="339"/>
                    </a:cubicBezTo>
                    <a:cubicBezTo>
                      <a:pt x="414" y="333"/>
                      <a:pt x="419" y="329"/>
                      <a:pt x="421" y="322"/>
                    </a:cubicBezTo>
                    <a:cubicBezTo>
                      <a:pt x="423" y="317"/>
                      <a:pt x="423" y="316"/>
                      <a:pt x="427" y="314"/>
                    </a:cubicBezTo>
                    <a:cubicBezTo>
                      <a:pt x="428" y="313"/>
                      <a:pt x="430" y="310"/>
                      <a:pt x="432" y="310"/>
                    </a:cubicBezTo>
                    <a:cubicBezTo>
                      <a:pt x="432" y="311"/>
                      <a:pt x="433" y="314"/>
                      <a:pt x="435" y="314"/>
                    </a:cubicBezTo>
                    <a:cubicBezTo>
                      <a:pt x="437" y="314"/>
                      <a:pt x="441" y="314"/>
                      <a:pt x="443" y="312"/>
                    </a:cubicBezTo>
                    <a:cubicBezTo>
                      <a:pt x="446" y="308"/>
                      <a:pt x="449" y="305"/>
                      <a:pt x="453" y="301"/>
                    </a:cubicBezTo>
                    <a:cubicBezTo>
                      <a:pt x="458" y="296"/>
                      <a:pt x="461" y="290"/>
                      <a:pt x="465" y="283"/>
                    </a:cubicBezTo>
                    <a:cubicBezTo>
                      <a:pt x="469" y="277"/>
                      <a:pt x="472" y="273"/>
                      <a:pt x="473" y="264"/>
                    </a:cubicBezTo>
                    <a:cubicBezTo>
                      <a:pt x="475" y="256"/>
                      <a:pt x="477" y="248"/>
                      <a:pt x="478" y="239"/>
                    </a:cubicBezTo>
                    <a:cubicBezTo>
                      <a:pt x="479" y="235"/>
                      <a:pt x="467" y="225"/>
                      <a:pt x="465" y="229"/>
                    </a:cubicBezTo>
                    <a:cubicBezTo>
                      <a:pt x="462" y="235"/>
                      <a:pt x="461" y="234"/>
                      <a:pt x="456" y="233"/>
                    </a:cubicBezTo>
                    <a:cubicBezTo>
                      <a:pt x="456" y="233"/>
                      <a:pt x="455" y="229"/>
                      <a:pt x="454" y="229"/>
                    </a:cubicBezTo>
                    <a:cubicBezTo>
                      <a:pt x="454" y="226"/>
                      <a:pt x="453" y="226"/>
                      <a:pt x="451" y="226"/>
                    </a:cubicBezTo>
                    <a:cubicBezTo>
                      <a:pt x="449" y="226"/>
                      <a:pt x="447" y="226"/>
                      <a:pt x="446" y="224"/>
                    </a:cubicBezTo>
                    <a:cubicBezTo>
                      <a:pt x="453" y="219"/>
                      <a:pt x="460" y="214"/>
                      <a:pt x="466" y="207"/>
                    </a:cubicBezTo>
                    <a:cubicBezTo>
                      <a:pt x="472" y="200"/>
                      <a:pt x="479" y="194"/>
                      <a:pt x="485" y="187"/>
                    </a:cubicBezTo>
                    <a:cubicBezTo>
                      <a:pt x="487" y="185"/>
                      <a:pt x="495" y="187"/>
                      <a:pt x="496" y="186"/>
                    </a:cubicBezTo>
                    <a:cubicBezTo>
                      <a:pt x="501" y="186"/>
                      <a:pt x="504" y="186"/>
                      <a:pt x="508" y="187"/>
                    </a:cubicBezTo>
                    <a:cubicBezTo>
                      <a:pt x="510" y="187"/>
                      <a:pt x="511" y="188"/>
                      <a:pt x="513" y="187"/>
                    </a:cubicBezTo>
                    <a:cubicBezTo>
                      <a:pt x="514" y="187"/>
                      <a:pt x="517" y="183"/>
                      <a:pt x="518" y="184"/>
                    </a:cubicBezTo>
                    <a:cubicBezTo>
                      <a:pt x="522" y="185"/>
                      <a:pt x="526" y="185"/>
                      <a:pt x="531" y="187"/>
                    </a:cubicBezTo>
                    <a:cubicBezTo>
                      <a:pt x="529" y="188"/>
                      <a:pt x="528" y="189"/>
                      <a:pt x="526" y="190"/>
                    </a:cubicBezTo>
                    <a:cubicBezTo>
                      <a:pt x="530" y="190"/>
                      <a:pt x="535" y="190"/>
                      <a:pt x="540" y="189"/>
                    </a:cubicBezTo>
                    <a:cubicBezTo>
                      <a:pt x="540" y="189"/>
                      <a:pt x="545" y="188"/>
                      <a:pt x="545" y="187"/>
                    </a:cubicBezTo>
                    <a:cubicBezTo>
                      <a:pt x="546" y="185"/>
                      <a:pt x="543" y="184"/>
                      <a:pt x="542" y="183"/>
                    </a:cubicBezTo>
                    <a:cubicBezTo>
                      <a:pt x="546" y="177"/>
                      <a:pt x="550" y="173"/>
                      <a:pt x="554" y="169"/>
                    </a:cubicBezTo>
                    <a:cubicBezTo>
                      <a:pt x="558" y="166"/>
                      <a:pt x="559" y="167"/>
                      <a:pt x="563" y="167"/>
                    </a:cubicBezTo>
                    <a:cubicBezTo>
                      <a:pt x="567" y="167"/>
                      <a:pt x="568" y="166"/>
                      <a:pt x="571" y="164"/>
                    </a:cubicBezTo>
                    <a:cubicBezTo>
                      <a:pt x="570" y="169"/>
                      <a:pt x="570" y="171"/>
                      <a:pt x="572" y="175"/>
                    </a:cubicBezTo>
                    <a:cubicBezTo>
                      <a:pt x="575" y="173"/>
                      <a:pt x="581" y="169"/>
                      <a:pt x="583" y="165"/>
                    </a:cubicBezTo>
                    <a:cubicBezTo>
                      <a:pt x="584" y="163"/>
                      <a:pt x="586" y="159"/>
                      <a:pt x="588" y="158"/>
                    </a:cubicBezTo>
                    <a:cubicBezTo>
                      <a:pt x="591" y="158"/>
                      <a:pt x="593" y="158"/>
                      <a:pt x="596" y="159"/>
                    </a:cubicBezTo>
                    <a:cubicBezTo>
                      <a:pt x="595" y="160"/>
                      <a:pt x="591" y="160"/>
                      <a:pt x="590" y="161"/>
                    </a:cubicBezTo>
                    <a:cubicBezTo>
                      <a:pt x="589" y="164"/>
                      <a:pt x="589" y="167"/>
                      <a:pt x="588" y="171"/>
                    </a:cubicBezTo>
                    <a:cubicBezTo>
                      <a:pt x="587" y="175"/>
                      <a:pt x="583" y="176"/>
                      <a:pt x="580" y="179"/>
                    </a:cubicBezTo>
                    <a:cubicBezTo>
                      <a:pt x="575" y="182"/>
                      <a:pt x="572" y="185"/>
                      <a:pt x="569" y="190"/>
                    </a:cubicBezTo>
                    <a:cubicBezTo>
                      <a:pt x="566" y="196"/>
                      <a:pt x="563" y="196"/>
                      <a:pt x="558" y="199"/>
                    </a:cubicBezTo>
                    <a:cubicBezTo>
                      <a:pt x="539" y="208"/>
                      <a:pt x="550" y="240"/>
                      <a:pt x="554" y="256"/>
                    </a:cubicBezTo>
                    <a:cubicBezTo>
                      <a:pt x="556" y="253"/>
                      <a:pt x="562" y="248"/>
                      <a:pt x="563" y="244"/>
                    </a:cubicBezTo>
                    <a:cubicBezTo>
                      <a:pt x="563" y="239"/>
                      <a:pt x="563" y="239"/>
                      <a:pt x="567" y="238"/>
                    </a:cubicBezTo>
                    <a:cubicBezTo>
                      <a:pt x="570" y="237"/>
                      <a:pt x="570" y="234"/>
                      <a:pt x="570" y="231"/>
                    </a:cubicBezTo>
                    <a:cubicBezTo>
                      <a:pt x="570" y="227"/>
                      <a:pt x="572" y="227"/>
                      <a:pt x="575" y="227"/>
                    </a:cubicBezTo>
                    <a:cubicBezTo>
                      <a:pt x="576" y="227"/>
                      <a:pt x="580" y="225"/>
                      <a:pt x="580" y="223"/>
                    </a:cubicBezTo>
                    <a:cubicBezTo>
                      <a:pt x="577" y="217"/>
                      <a:pt x="582" y="214"/>
                      <a:pt x="586" y="212"/>
                    </a:cubicBezTo>
                    <a:cubicBezTo>
                      <a:pt x="584" y="208"/>
                      <a:pt x="584" y="207"/>
                      <a:pt x="585" y="202"/>
                    </a:cubicBezTo>
                    <a:cubicBezTo>
                      <a:pt x="586" y="200"/>
                      <a:pt x="580" y="199"/>
                      <a:pt x="578" y="198"/>
                    </a:cubicBezTo>
                    <a:cubicBezTo>
                      <a:pt x="581" y="193"/>
                      <a:pt x="584" y="187"/>
                      <a:pt x="588" y="182"/>
                    </a:cubicBezTo>
                    <a:cubicBezTo>
                      <a:pt x="589" y="179"/>
                      <a:pt x="591" y="181"/>
                      <a:pt x="593" y="181"/>
                    </a:cubicBezTo>
                    <a:cubicBezTo>
                      <a:pt x="595" y="181"/>
                      <a:pt x="598" y="179"/>
                      <a:pt x="600" y="178"/>
                    </a:cubicBezTo>
                    <a:cubicBezTo>
                      <a:pt x="600" y="180"/>
                      <a:pt x="600" y="181"/>
                      <a:pt x="600" y="183"/>
                    </a:cubicBezTo>
                    <a:cubicBezTo>
                      <a:pt x="604" y="178"/>
                      <a:pt x="604" y="178"/>
                      <a:pt x="610" y="177"/>
                    </a:cubicBezTo>
                    <a:cubicBezTo>
                      <a:pt x="616" y="176"/>
                      <a:pt x="616" y="177"/>
                      <a:pt x="621" y="181"/>
                    </a:cubicBezTo>
                    <a:cubicBezTo>
                      <a:pt x="623" y="175"/>
                      <a:pt x="628" y="174"/>
                      <a:pt x="633" y="171"/>
                    </a:cubicBezTo>
                    <a:cubicBezTo>
                      <a:pt x="640" y="167"/>
                      <a:pt x="646" y="162"/>
                      <a:pt x="652" y="158"/>
                    </a:cubicBezTo>
                    <a:cubicBezTo>
                      <a:pt x="654" y="157"/>
                      <a:pt x="658" y="158"/>
                      <a:pt x="659" y="159"/>
                    </a:cubicBezTo>
                    <a:cubicBezTo>
                      <a:pt x="661" y="159"/>
                      <a:pt x="663" y="161"/>
                      <a:pt x="664" y="160"/>
                    </a:cubicBezTo>
                    <a:cubicBezTo>
                      <a:pt x="665" y="160"/>
                      <a:pt x="666" y="157"/>
                      <a:pt x="666" y="156"/>
                    </a:cubicBezTo>
                    <a:cubicBezTo>
                      <a:pt x="664" y="153"/>
                      <a:pt x="662" y="151"/>
                      <a:pt x="662" y="146"/>
                    </a:cubicBezTo>
                    <a:cubicBezTo>
                      <a:pt x="662" y="143"/>
                      <a:pt x="659" y="142"/>
                      <a:pt x="656" y="140"/>
                    </a:cubicBezTo>
                    <a:cubicBezTo>
                      <a:pt x="659" y="139"/>
                      <a:pt x="671" y="138"/>
                      <a:pt x="671" y="134"/>
                    </a:cubicBezTo>
                    <a:cubicBezTo>
                      <a:pt x="671" y="131"/>
                      <a:pt x="670" y="125"/>
                      <a:pt x="672" y="125"/>
                    </a:cubicBezTo>
                    <a:cubicBezTo>
                      <a:pt x="677" y="123"/>
                      <a:pt x="673" y="130"/>
                      <a:pt x="675" y="131"/>
                    </a:cubicBezTo>
                    <a:cubicBezTo>
                      <a:pt x="679" y="131"/>
                      <a:pt x="682" y="131"/>
                      <a:pt x="686" y="131"/>
                    </a:cubicBezTo>
                    <a:cubicBezTo>
                      <a:pt x="689" y="131"/>
                      <a:pt x="689" y="135"/>
                      <a:pt x="689" y="138"/>
                    </a:cubicBezTo>
                    <a:cubicBezTo>
                      <a:pt x="690" y="141"/>
                      <a:pt x="694" y="138"/>
                      <a:pt x="696" y="140"/>
                    </a:cubicBezTo>
                    <a:cubicBezTo>
                      <a:pt x="699" y="142"/>
                      <a:pt x="700" y="142"/>
                      <a:pt x="704" y="143"/>
                    </a:cubicBezTo>
                    <a:cubicBezTo>
                      <a:pt x="703" y="141"/>
                      <a:pt x="702" y="138"/>
                      <a:pt x="704" y="137"/>
                    </a:cubicBezTo>
                    <a:cubicBezTo>
                      <a:pt x="707" y="136"/>
                      <a:pt x="706" y="134"/>
                      <a:pt x="706" y="131"/>
                    </a:cubicBezTo>
                    <a:cubicBezTo>
                      <a:pt x="708" y="131"/>
                      <a:pt x="711" y="132"/>
                      <a:pt x="713" y="132"/>
                    </a:cubicBezTo>
                    <a:cubicBezTo>
                      <a:pt x="715" y="131"/>
                      <a:pt x="717" y="128"/>
                      <a:pt x="719" y="127"/>
                    </a:cubicBezTo>
                    <a:cubicBezTo>
                      <a:pt x="717" y="124"/>
                      <a:pt x="714" y="120"/>
                      <a:pt x="710" y="119"/>
                    </a:cubicBezTo>
                    <a:cubicBezTo>
                      <a:pt x="705" y="117"/>
                      <a:pt x="702" y="117"/>
                      <a:pt x="697" y="117"/>
                    </a:cubicBezTo>
                    <a:cubicBezTo>
                      <a:pt x="698" y="119"/>
                      <a:pt x="698" y="121"/>
                      <a:pt x="699" y="123"/>
                    </a:cubicBezTo>
                    <a:cubicBezTo>
                      <a:pt x="694" y="123"/>
                      <a:pt x="694" y="121"/>
                      <a:pt x="693" y="116"/>
                    </a:cubicBezTo>
                    <a:cubicBezTo>
                      <a:pt x="691" y="111"/>
                      <a:pt x="690" y="111"/>
                      <a:pt x="686" y="108"/>
                    </a:cubicBezTo>
                    <a:cubicBezTo>
                      <a:pt x="679" y="104"/>
                      <a:pt x="673" y="100"/>
                      <a:pt x="666" y="97"/>
                    </a:cubicBezTo>
                    <a:cubicBezTo>
                      <a:pt x="659" y="94"/>
                      <a:pt x="653" y="89"/>
                      <a:pt x="647" y="88"/>
                    </a:cubicBezTo>
                    <a:cubicBezTo>
                      <a:pt x="638" y="88"/>
                      <a:pt x="630" y="87"/>
                      <a:pt x="622" y="86"/>
                    </a:cubicBezTo>
                    <a:cubicBezTo>
                      <a:pt x="622" y="90"/>
                      <a:pt x="623" y="94"/>
                      <a:pt x="623" y="98"/>
                    </a:cubicBezTo>
                    <a:cubicBezTo>
                      <a:pt x="621" y="99"/>
                      <a:pt x="618" y="100"/>
                      <a:pt x="616" y="100"/>
                    </a:cubicBezTo>
                    <a:cubicBezTo>
                      <a:pt x="614" y="98"/>
                      <a:pt x="611" y="94"/>
                      <a:pt x="609" y="92"/>
                    </a:cubicBezTo>
                    <a:cubicBezTo>
                      <a:pt x="607" y="90"/>
                      <a:pt x="607" y="90"/>
                      <a:pt x="605" y="92"/>
                    </a:cubicBezTo>
                    <a:cubicBezTo>
                      <a:pt x="603" y="94"/>
                      <a:pt x="600" y="92"/>
                      <a:pt x="598" y="92"/>
                    </a:cubicBezTo>
                    <a:cubicBezTo>
                      <a:pt x="591" y="91"/>
                      <a:pt x="588" y="91"/>
                      <a:pt x="582" y="92"/>
                    </a:cubicBezTo>
                    <a:cubicBezTo>
                      <a:pt x="577" y="93"/>
                      <a:pt x="573" y="91"/>
                      <a:pt x="568" y="90"/>
                    </a:cubicBezTo>
                    <a:cubicBezTo>
                      <a:pt x="569" y="86"/>
                      <a:pt x="569" y="85"/>
                      <a:pt x="568" y="82"/>
                    </a:cubicBezTo>
                    <a:cubicBezTo>
                      <a:pt x="567" y="79"/>
                      <a:pt x="566" y="79"/>
                      <a:pt x="563" y="78"/>
                    </a:cubicBezTo>
                    <a:cubicBezTo>
                      <a:pt x="558" y="77"/>
                      <a:pt x="554" y="74"/>
                      <a:pt x="549" y="75"/>
                    </a:cubicBezTo>
                    <a:cubicBezTo>
                      <a:pt x="543" y="76"/>
                      <a:pt x="537" y="77"/>
                      <a:pt x="531" y="78"/>
                    </a:cubicBezTo>
                    <a:cubicBezTo>
                      <a:pt x="529" y="79"/>
                      <a:pt x="523" y="69"/>
                      <a:pt x="520" y="67"/>
                    </a:cubicBezTo>
                    <a:cubicBezTo>
                      <a:pt x="516" y="65"/>
                      <a:pt x="510" y="64"/>
                      <a:pt x="505" y="63"/>
                    </a:cubicBezTo>
                    <a:cubicBezTo>
                      <a:pt x="501" y="61"/>
                      <a:pt x="496" y="60"/>
                      <a:pt x="491" y="59"/>
                    </a:cubicBezTo>
                    <a:cubicBezTo>
                      <a:pt x="486" y="59"/>
                      <a:pt x="480" y="57"/>
                      <a:pt x="474" y="57"/>
                    </a:cubicBezTo>
                    <a:cubicBezTo>
                      <a:pt x="473" y="57"/>
                      <a:pt x="470" y="62"/>
                      <a:pt x="469" y="63"/>
                    </a:cubicBezTo>
                    <a:cubicBezTo>
                      <a:pt x="468" y="65"/>
                      <a:pt x="471" y="69"/>
                      <a:pt x="472" y="70"/>
                    </a:cubicBezTo>
                    <a:cubicBezTo>
                      <a:pt x="468" y="71"/>
                      <a:pt x="465" y="73"/>
                      <a:pt x="463" y="74"/>
                    </a:cubicBezTo>
                    <a:cubicBezTo>
                      <a:pt x="460" y="75"/>
                      <a:pt x="456" y="71"/>
                      <a:pt x="454" y="71"/>
                    </a:cubicBezTo>
                    <a:cubicBezTo>
                      <a:pt x="453" y="69"/>
                      <a:pt x="449" y="71"/>
                      <a:pt x="447" y="72"/>
                    </a:cubicBezTo>
                    <a:cubicBezTo>
                      <a:pt x="443" y="73"/>
                      <a:pt x="442" y="72"/>
                      <a:pt x="439" y="70"/>
                    </a:cubicBezTo>
                    <a:cubicBezTo>
                      <a:pt x="435" y="67"/>
                      <a:pt x="435" y="68"/>
                      <a:pt x="433" y="71"/>
                    </a:cubicBezTo>
                    <a:cubicBezTo>
                      <a:pt x="432" y="73"/>
                      <a:pt x="428" y="80"/>
                      <a:pt x="427" y="79"/>
                    </a:cubicBezTo>
                    <a:cubicBezTo>
                      <a:pt x="424" y="77"/>
                      <a:pt x="421" y="75"/>
                      <a:pt x="418" y="73"/>
                    </a:cubicBezTo>
                    <a:cubicBezTo>
                      <a:pt x="417" y="73"/>
                      <a:pt x="417" y="65"/>
                      <a:pt x="417" y="64"/>
                    </a:cubicBezTo>
                    <a:cubicBezTo>
                      <a:pt x="417" y="62"/>
                      <a:pt x="419" y="56"/>
                      <a:pt x="418" y="55"/>
                    </a:cubicBezTo>
                    <a:cubicBezTo>
                      <a:pt x="416" y="53"/>
                      <a:pt x="413" y="47"/>
                      <a:pt x="411" y="46"/>
                    </a:cubicBezTo>
                    <a:cubicBezTo>
                      <a:pt x="409" y="46"/>
                      <a:pt x="404" y="48"/>
                      <a:pt x="402" y="48"/>
                    </a:cubicBezTo>
                    <a:cubicBezTo>
                      <a:pt x="399" y="49"/>
                      <a:pt x="396" y="48"/>
                      <a:pt x="393" y="48"/>
                    </a:cubicBezTo>
                    <a:cubicBezTo>
                      <a:pt x="388" y="48"/>
                      <a:pt x="389" y="48"/>
                      <a:pt x="388" y="54"/>
                    </a:cubicBezTo>
                    <a:cubicBezTo>
                      <a:pt x="388" y="57"/>
                      <a:pt x="383" y="55"/>
                      <a:pt x="381" y="56"/>
                    </a:cubicBezTo>
                    <a:cubicBezTo>
                      <a:pt x="377" y="56"/>
                      <a:pt x="374" y="56"/>
                      <a:pt x="370" y="56"/>
                    </a:cubicBezTo>
                    <a:cubicBezTo>
                      <a:pt x="369" y="57"/>
                      <a:pt x="365" y="53"/>
                      <a:pt x="363" y="53"/>
                    </a:cubicBezTo>
                    <a:cubicBezTo>
                      <a:pt x="365" y="51"/>
                      <a:pt x="366" y="50"/>
                      <a:pt x="368" y="49"/>
                    </a:cubicBezTo>
                    <a:cubicBezTo>
                      <a:pt x="360" y="48"/>
                      <a:pt x="351" y="46"/>
                      <a:pt x="343" y="47"/>
                    </a:cubicBezTo>
                    <a:cubicBezTo>
                      <a:pt x="337" y="48"/>
                      <a:pt x="335" y="48"/>
                      <a:pt x="330" y="44"/>
                    </a:cubicBezTo>
                    <a:cubicBezTo>
                      <a:pt x="327" y="42"/>
                      <a:pt x="323" y="44"/>
                      <a:pt x="319" y="46"/>
                    </a:cubicBezTo>
                    <a:cubicBezTo>
                      <a:pt x="322" y="47"/>
                      <a:pt x="325" y="47"/>
                      <a:pt x="327" y="48"/>
                    </a:cubicBezTo>
                    <a:cubicBezTo>
                      <a:pt x="318" y="50"/>
                      <a:pt x="308" y="53"/>
                      <a:pt x="298" y="57"/>
                    </a:cubicBezTo>
                    <a:cubicBezTo>
                      <a:pt x="312" y="47"/>
                      <a:pt x="326" y="38"/>
                      <a:pt x="339" y="30"/>
                    </a:cubicBezTo>
                    <a:cubicBezTo>
                      <a:pt x="341" y="29"/>
                      <a:pt x="341" y="26"/>
                      <a:pt x="342" y="24"/>
                    </a:cubicBezTo>
                    <a:cubicBezTo>
                      <a:pt x="342" y="23"/>
                      <a:pt x="339" y="20"/>
                      <a:pt x="339" y="19"/>
                    </a:cubicBezTo>
                    <a:cubicBezTo>
                      <a:pt x="337" y="17"/>
                      <a:pt x="332" y="15"/>
                      <a:pt x="329" y="13"/>
                    </a:cubicBezTo>
                    <a:cubicBezTo>
                      <a:pt x="326" y="10"/>
                      <a:pt x="322" y="11"/>
                      <a:pt x="319" y="11"/>
                    </a:cubicBezTo>
                    <a:cubicBezTo>
                      <a:pt x="317" y="11"/>
                      <a:pt x="314" y="11"/>
                      <a:pt x="312" y="11"/>
                    </a:cubicBezTo>
                    <a:cubicBezTo>
                      <a:pt x="311" y="11"/>
                      <a:pt x="312" y="15"/>
                      <a:pt x="312" y="16"/>
                    </a:cubicBezTo>
                    <a:cubicBezTo>
                      <a:pt x="309" y="16"/>
                      <a:pt x="306" y="16"/>
                      <a:pt x="304" y="15"/>
                    </a:cubicBezTo>
                    <a:cubicBezTo>
                      <a:pt x="305" y="14"/>
                      <a:pt x="307" y="12"/>
                      <a:pt x="309" y="10"/>
                    </a:cubicBezTo>
                    <a:cubicBezTo>
                      <a:pt x="304" y="9"/>
                      <a:pt x="299" y="9"/>
                      <a:pt x="294" y="7"/>
                    </a:cubicBezTo>
                    <a:cubicBezTo>
                      <a:pt x="297" y="7"/>
                      <a:pt x="301" y="5"/>
                      <a:pt x="304" y="5"/>
                    </a:cubicBezTo>
                    <a:cubicBezTo>
                      <a:pt x="301" y="0"/>
                      <a:pt x="293" y="0"/>
                      <a:pt x="290" y="2"/>
                    </a:cubicBezTo>
                    <a:cubicBezTo>
                      <a:pt x="286" y="4"/>
                      <a:pt x="283" y="6"/>
                      <a:pt x="279" y="7"/>
                    </a:cubicBezTo>
                    <a:cubicBezTo>
                      <a:pt x="277" y="9"/>
                      <a:pt x="278" y="13"/>
                      <a:pt x="276" y="15"/>
                    </a:cubicBezTo>
                    <a:cubicBezTo>
                      <a:pt x="264" y="19"/>
                      <a:pt x="253" y="21"/>
                      <a:pt x="241" y="23"/>
                    </a:cubicBezTo>
                    <a:cubicBezTo>
                      <a:pt x="234" y="24"/>
                      <a:pt x="227" y="25"/>
                      <a:pt x="220" y="27"/>
                    </a:cubicBezTo>
                    <a:cubicBezTo>
                      <a:pt x="218" y="28"/>
                      <a:pt x="214" y="30"/>
                      <a:pt x="212" y="32"/>
                    </a:cubicBezTo>
                    <a:cubicBezTo>
                      <a:pt x="208" y="35"/>
                      <a:pt x="209" y="35"/>
                      <a:pt x="208" y="40"/>
                    </a:cubicBezTo>
                    <a:cubicBezTo>
                      <a:pt x="208" y="42"/>
                      <a:pt x="209" y="45"/>
                      <a:pt x="207" y="46"/>
                    </a:cubicBezTo>
                    <a:cubicBezTo>
                      <a:pt x="203" y="46"/>
                      <a:pt x="199" y="46"/>
                      <a:pt x="195" y="47"/>
                    </a:cubicBezTo>
                    <a:cubicBezTo>
                      <a:pt x="189" y="48"/>
                      <a:pt x="183" y="48"/>
                      <a:pt x="176" y="49"/>
                    </a:cubicBezTo>
                    <a:cubicBezTo>
                      <a:pt x="176" y="51"/>
                      <a:pt x="176" y="61"/>
                      <a:pt x="179" y="61"/>
                    </a:cubicBezTo>
                    <a:cubicBezTo>
                      <a:pt x="180" y="61"/>
                      <a:pt x="185" y="61"/>
                      <a:pt x="185" y="62"/>
                    </a:cubicBezTo>
                    <a:cubicBezTo>
                      <a:pt x="186" y="63"/>
                      <a:pt x="187" y="67"/>
                      <a:pt x="188" y="69"/>
                    </a:cubicBezTo>
                    <a:cubicBezTo>
                      <a:pt x="186" y="69"/>
                      <a:pt x="184" y="70"/>
                      <a:pt x="182" y="69"/>
                    </a:cubicBezTo>
                    <a:cubicBezTo>
                      <a:pt x="181" y="68"/>
                      <a:pt x="179" y="67"/>
                      <a:pt x="177" y="66"/>
                    </a:cubicBezTo>
                    <a:cubicBezTo>
                      <a:pt x="171" y="63"/>
                      <a:pt x="169" y="62"/>
                      <a:pt x="163" y="64"/>
                    </a:cubicBezTo>
                    <a:cubicBezTo>
                      <a:pt x="161" y="65"/>
                      <a:pt x="152" y="69"/>
                      <a:pt x="157" y="71"/>
                    </a:cubicBezTo>
                    <a:cubicBezTo>
                      <a:pt x="162" y="73"/>
                      <a:pt x="165" y="75"/>
                      <a:pt x="170" y="77"/>
                    </a:cubicBezTo>
                    <a:cubicBezTo>
                      <a:pt x="167" y="76"/>
                      <a:pt x="155" y="76"/>
                      <a:pt x="153" y="73"/>
                    </a:cubicBezTo>
                    <a:cubicBezTo>
                      <a:pt x="151" y="69"/>
                      <a:pt x="151" y="69"/>
                      <a:pt x="153" y="64"/>
                    </a:cubicBezTo>
                    <a:cubicBezTo>
                      <a:pt x="154" y="62"/>
                      <a:pt x="151" y="57"/>
                      <a:pt x="149" y="58"/>
                    </a:cubicBezTo>
                    <a:cubicBezTo>
                      <a:pt x="150" y="59"/>
                      <a:pt x="151" y="65"/>
                      <a:pt x="150" y="66"/>
                    </a:cubicBezTo>
                    <a:cubicBezTo>
                      <a:pt x="146" y="67"/>
                      <a:pt x="143" y="67"/>
                      <a:pt x="141" y="71"/>
                    </a:cubicBezTo>
                    <a:cubicBezTo>
                      <a:pt x="140" y="73"/>
                      <a:pt x="144" y="77"/>
                      <a:pt x="146" y="80"/>
                    </a:cubicBezTo>
                    <a:cubicBezTo>
                      <a:pt x="147" y="82"/>
                      <a:pt x="144" y="86"/>
                      <a:pt x="143" y="88"/>
                    </a:cubicBezTo>
                    <a:cubicBezTo>
                      <a:pt x="143" y="90"/>
                      <a:pt x="144" y="94"/>
                      <a:pt x="145" y="96"/>
                    </a:cubicBezTo>
                    <a:cubicBezTo>
                      <a:pt x="145" y="98"/>
                      <a:pt x="153" y="96"/>
                      <a:pt x="153" y="96"/>
                    </a:cubicBezTo>
                    <a:cubicBezTo>
                      <a:pt x="157" y="95"/>
                      <a:pt x="158" y="95"/>
                      <a:pt x="161" y="97"/>
                    </a:cubicBezTo>
                    <a:cubicBezTo>
                      <a:pt x="164" y="99"/>
                      <a:pt x="163" y="102"/>
                      <a:pt x="164" y="105"/>
                    </a:cubicBezTo>
                    <a:cubicBezTo>
                      <a:pt x="162" y="103"/>
                      <a:pt x="160" y="100"/>
                      <a:pt x="157" y="98"/>
                    </a:cubicBezTo>
                    <a:cubicBezTo>
                      <a:pt x="157" y="96"/>
                      <a:pt x="152" y="99"/>
                      <a:pt x="151" y="100"/>
                    </a:cubicBezTo>
                    <a:cubicBezTo>
                      <a:pt x="143" y="102"/>
                      <a:pt x="152" y="108"/>
                      <a:pt x="148" y="112"/>
                    </a:cubicBezTo>
                    <a:cubicBezTo>
                      <a:pt x="145" y="116"/>
                      <a:pt x="140" y="123"/>
                      <a:pt x="136" y="124"/>
                    </a:cubicBezTo>
                    <a:cubicBezTo>
                      <a:pt x="130" y="126"/>
                      <a:pt x="125" y="123"/>
                      <a:pt x="121" y="119"/>
                    </a:cubicBezTo>
                    <a:cubicBezTo>
                      <a:pt x="123" y="119"/>
                      <a:pt x="127" y="121"/>
                      <a:pt x="128" y="120"/>
                    </a:cubicBezTo>
                    <a:cubicBezTo>
                      <a:pt x="132" y="118"/>
                      <a:pt x="136" y="116"/>
                      <a:pt x="139" y="113"/>
                    </a:cubicBezTo>
                    <a:cubicBezTo>
                      <a:pt x="141" y="113"/>
                      <a:pt x="141" y="107"/>
                      <a:pt x="143" y="104"/>
                    </a:cubicBezTo>
                    <a:cubicBezTo>
                      <a:pt x="144" y="100"/>
                      <a:pt x="141" y="100"/>
                      <a:pt x="137" y="98"/>
                    </a:cubicBezTo>
                    <a:cubicBezTo>
                      <a:pt x="135" y="96"/>
                      <a:pt x="140" y="82"/>
                      <a:pt x="139" y="78"/>
                    </a:cubicBezTo>
                    <a:cubicBezTo>
                      <a:pt x="137" y="76"/>
                      <a:pt x="135" y="72"/>
                      <a:pt x="136" y="70"/>
                    </a:cubicBezTo>
                    <a:cubicBezTo>
                      <a:pt x="137" y="66"/>
                      <a:pt x="138" y="62"/>
                      <a:pt x="139" y="59"/>
                    </a:cubicBezTo>
                    <a:cubicBezTo>
                      <a:pt x="136" y="58"/>
                      <a:pt x="121" y="55"/>
                      <a:pt x="120" y="58"/>
                    </a:cubicBezTo>
                    <a:cubicBezTo>
                      <a:pt x="119" y="61"/>
                      <a:pt x="118" y="67"/>
                      <a:pt x="116" y="69"/>
                    </a:cubicBezTo>
                    <a:cubicBezTo>
                      <a:pt x="114" y="70"/>
                      <a:pt x="112" y="72"/>
                      <a:pt x="110" y="74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11" y="79"/>
                      <a:pt x="113" y="80"/>
                      <a:pt x="113" y="82"/>
                    </a:cubicBezTo>
                    <a:cubicBezTo>
                      <a:pt x="112" y="84"/>
                      <a:pt x="108" y="88"/>
                      <a:pt x="111" y="90"/>
                    </a:cubicBezTo>
                    <a:cubicBezTo>
                      <a:pt x="113" y="92"/>
                      <a:pt x="116" y="94"/>
                      <a:pt x="120" y="97"/>
                    </a:cubicBezTo>
                    <a:cubicBezTo>
                      <a:pt x="121" y="98"/>
                      <a:pt x="120" y="104"/>
                      <a:pt x="119" y="105"/>
                    </a:cubicBezTo>
                    <a:cubicBezTo>
                      <a:pt x="116" y="103"/>
                      <a:pt x="113" y="100"/>
                      <a:pt x="111" y="98"/>
                    </a:cubicBezTo>
                    <a:cubicBezTo>
                      <a:pt x="110" y="98"/>
                      <a:pt x="109" y="98"/>
                      <a:pt x="109" y="97"/>
                    </a:cubicBezTo>
                    <a:cubicBezTo>
                      <a:pt x="115" y="105"/>
                      <a:pt x="125" y="120"/>
                      <a:pt x="120" y="130"/>
                    </a:cubicBezTo>
                    <a:cubicBezTo>
                      <a:pt x="106" y="157"/>
                      <a:pt x="111" y="163"/>
                      <a:pt x="111" y="163"/>
                    </a:cubicBezTo>
                    <a:cubicBezTo>
                      <a:pt x="111" y="163"/>
                      <a:pt x="128" y="179"/>
                      <a:pt x="113" y="204"/>
                    </a:cubicBezTo>
                    <a:cubicBezTo>
                      <a:pt x="101" y="223"/>
                      <a:pt x="106" y="227"/>
                      <a:pt x="111" y="232"/>
                    </a:cubicBezTo>
                    <a:cubicBezTo>
                      <a:pt x="115" y="237"/>
                      <a:pt x="111" y="256"/>
                      <a:pt x="99" y="251"/>
                    </a:cubicBezTo>
                    <a:cubicBezTo>
                      <a:pt x="87" y="246"/>
                      <a:pt x="68" y="275"/>
                      <a:pt x="56" y="254"/>
                    </a:cubicBezTo>
                    <a:cubicBezTo>
                      <a:pt x="50" y="243"/>
                      <a:pt x="37" y="265"/>
                      <a:pt x="22" y="261"/>
                    </a:cubicBezTo>
                    <a:cubicBezTo>
                      <a:pt x="8" y="256"/>
                      <a:pt x="0" y="272"/>
                      <a:pt x="8" y="2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8" name="Freeform 240"/>
              <p:cNvSpPr/>
              <p:nvPr/>
            </p:nvSpPr>
            <p:spPr bwMode="auto">
              <a:xfrm>
                <a:off x="5715000" y="3862388"/>
                <a:ext cx="11113" cy="95250"/>
              </a:xfrm>
              <a:custGeom>
                <a:avLst/>
                <a:gdLst>
                  <a:gd name="T0" fmla="*/ 2 w 16"/>
                  <a:gd name="T1" fmla="*/ 30 h 67"/>
                  <a:gd name="T2" fmla="*/ 2 w 16"/>
                  <a:gd name="T3" fmla="*/ 40 h 67"/>
                  <a:gd name="T4" fmla="*/ 2 w 16"/>
                  <a:gd name="T5" fmla="*/ 49 h 67"/>
                  <a:gd name="T6" fmla="*/ 1 w 16"/>
                  <a:gd name="T7" fmla="*/ 54 h 67"/>
                  <a:gd name="T8" fmla="*/ 1 w 16"/>
                  <a:gd name="T9" fmla="*/ 58 h 67"/>
                  <a:gd name="T10" fmla="*/ 2 w 16"/>
                  <a:gd name="T11" fmla="*/ 67 h 67"/>
                  <a:gd name="T12" fmla="*/ 5 w 16"/>
                  <a:gd name="T13" fmla="*/ 61 h 67"/>
                  <a:gd name="T14" fmla="*/ 9 w 16"/>
                  <a:gd name="T15" fmla="*/ 66 h 67"/>
                  <a:gd name="T16" fmla="*/ 7 w 16"/>
                  <a:gd name="T17" fmla="*/ 57 h 67"/>
                  <a:gd name="T18" fmla="*/ 5 w 16"/>
                  <a:gd name="T19" fmla="*/ 50 h 67"/>
                  <a:gd name="T20" fmla="*/ 10 w 16"/>
                  <a:gd name="T21" fmla="*/ 42 h 67"/>
                  <a:gd name="T22" fmla="*/ 16 w 16"/>
                  <a:gd name="T23" fmla="*/ 47 h 67"/>
                  <a:gd name="T24" fmla="*/ 11 w 16"/>
                  <a:gd name="T25" fmla="*/ 34 h 67"/>
                  <a:gd name="T26" fmla="*/ 10 w 16"/>
                  <a:gd name="T27" fmla="*/ 27 h 67"/>
                  <a:gd name="T28" fmla="*/ 7 w 16"/>
                  <a:gd name="T29" fmla="*/ 23 h 67"/>
                  <a:gd name="T30" fmla="*/ 8 w 16"/>
                  <a:gd name="T31" fmla="*/ 10 h 67"/>
                  <a:gd name="T32" fmla="*/ 3 w 16"/>
                  <a:gd name="T33" fmla="*/ 4 h 67"/>
                  <a:gd name="T34" fmla="*/ 4 w 16"/>
                  <a:gd name="T35" fmla="*/ 10 h 67"/>
                  <a:gd name="T36" fmla="*/ 2 w 16"/>
                  <a:gd name="T37" fmla="*/ 10 h 67"/>
                  <a:gd name="T38" fmla="*/ 2 w 16"/>
                  <a:gd name="T39" fmla="*/ 14 h 67"/>
                  <a:gd name="T40" fmla="*/ 0 w 16"/>
                  <a:gd name="T41" fmla="*/ 23 h 67"/>
                  <a:gd name="T42" fmla="*/ 2 w 16"/>
                  <a:gd name="T43" fmla="*/ 3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67">
                    <a:moveTo>
                      <a:pt x="2" y="30"/>
                    </a:moveTo>
                    <a:cubicBezTo>
                      <a:pt x="2" y="33"/>
                      <a:pt x="3" y="37"/>
                      <a:pt x="2" y="40"/>
                    </a:cubicBezTo>
                    <a:cubicBezTo>
                      <a:pt x="0" y="44"/>
                      <a:pt x="1" y="45"/>
                      <a:pt x="2" y="49"/>
                    </a:cubicBezTo>
                    <a:cubicBezTo>
                      <a:pt x="2" y="52"/>
                      <a:pt x="2" y="52"/>
                      <a:pt x="1" y="54"/>
                    </a:cubicBezTo>
                    <a:cubicBezTo>
                      <a:pt x="0" y="55"/>
                      <a:pt x="1" y="57"/>
                      <a:pt x="1" y="58"/>
                    </a:cubicBezTo>
                    <a:cubicBezTo>
                      <a:pt x="1" y="62"/>
                      <a:pt x="0" y="63"/>
                      <a:pt x="2" y="67"/>
                    </a:cubicBezTo>
                    <a:cubicBezTo>
                      <a:pt x="2" y="65"/>
                      <a:pt x="2" y="62"/>
                      <a:pt x="5" y="61"/>
                    </a:cubicBezTo>
                    <a:cubicBezTo>
                      <a:pt x="7" y="60"/>
                      <a:pt x="9" y="64"/>
                      <a:pt x="9" y="66"/>
                    </a:cubicBezTo>
                    <a:cubicBezTo>
                      <a:pt x="11" y="64"/>
                      <a:pt x="8" y="60"/>
                      <a:pt x="7" y="57"/>
                    </a:cubicBezTo>
                    <a:cubicBezTo>
                      <a:pt x="5" y="54"/>
                      <a:pt x="4" y="53"/>
                      <a:pt x="5" y="50"/>
                    </a:cubicBezTo>
                    <a:cubicBezTo>
                      <a:pt x="7" y="45"/>
                      <a:pt x="6" y="43"/>
                      <a:pt x="10" y="42"/>
                    </a:cubicBezTo>
                    <a:cubicBezTo>
                      <a:pt x="13" y="41"/>
                      <a:pt x="13" y="47"/>
                      <a:pt x="16" y="47"/>
                    </a:cubicBezTo>
                    <a:cubicBezTo>
                      <a:pt x="14" y="43"/>
                      <a:pt x="12" y="39"/>
                      <a:pt x="11" y="34"/>
                    </a:cubicBezTo>
                    <a:cubicBezTo>
                      <a:pt x="10" y="31"/>
                      <a:pt x="10" y="29"/>
                      <a:pt x="10" y="27"/>
                    </a:cubicBezTo>
                    <a:cubicBezTo>
                      <a:pt x="9" y="25"/>
                      <a:pt x="7" y="24"/>
                      <a:pt x="7" y="23"/>
                    </a:cubicBezTo>
                    <a:cubicBezTo>
                      <a:pt x="7" y="17"/>
                      <a:pt x="10" y="14"/>
                      <a:pt x="8" y="10"/>
                    </a:cubicBezTo>
                    <a:cubicBezTo>
                      <a:pt x="7" y="7"/>
                      <a:pt x="8" y="0"/>
                      <a:pt x="3" y="4"/>
                    </a:cubicBezTo>
                    <a:cubicBezTo>
                      <a:pt x="5" y="5"/>
                      <a:pt x="6" y="8"/>
                      <a:pt x="4" y="10"/>
                    </a:cubicBezTo>
                    <a:cubicBezTo>
                      <a:pt x="3" y="10"/>
                      <a:pt x="3" y="9"/>
                      <a:pt x="2" y="10"/>
                    </a:cubicBezTo>
                    <a:cubicBezTo>
                      <a:pt x="0" y="12"/>
                      <a:pt x="1" y="12"/>
                      <a:pt x="2" y="14"/>
                    </a:cubicBezTo>
                    <a:cubicBezTo>
                      <a:pt x="2" y="16"/>
                      <a:pt x="1" y="21"/>
                      <a:pt x="0" y="23"/>
                    </a:cubicBezTo>
                    <a:cubicBezTo>
                      <a:pt x="0" y="25"/>
                      <a:pt x="5" y="27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39" name="Freeform 241"/>
              <p:cNvSpPr/>
              <p:nvPr/>
            </p:nvSpPr>
            <p:spPr bwMode="auto">
              <a:xfrm>
                <a:off x="5568950" y="3516313"/>
                <a:ext cx="22225" cy="30163"/>
              </a:xfrm>
              <a:custGeom>
                <a:avLst/>
                <a:gdLst>
                  <a:gd name="T0" fmla="*/ 0 w 32"/>
                  <a:gd name="T1" fmla="*/ 18 h 22"/>
                  <a:gd name="T2" fmla="*/ 13 w 32"/>
                  <a:gd name="T3" fmla="*/ 16 h 22"/>
                  <a:gd name="T4" fmla="*/ 17 w 32"/>
                  <a:gd name="T5" fmla="*/ 17 h 22"/>
                  <a:gd name="T6" fmla="*/ 26 w 32"/>
                  <a:gd name="T7" fmla="*/ 16 h 22"/>
                  <a:gd name="T8" fmla="*/ 30 w 32"/>
                  <a:gd name="T9" fmla="*/ 13 h 22"/>
                  <a:gd name="T10" fmla="*/ 28 w 32"/>
                  <a:gd name="T11" fmla="*/ 8 h 22"/>
                  <a:gd name="T12" fmla="*/ 23 w 32"/>
                  <a:gd name="T13" fmla="*/ 4 h 22"/>
                  <a:gd name="T14" fmla="*/ 17 w 32"/>
                  <a:gd name="T15" fmla="*/ 4 h 22"/>
                  <a:gd name="T16" fmla="*/ 20 w 32"/>
                  <a:gd name="T17" fmla="*/ 2 h 22"/>
                  <a:gd name="T18" fmla="*/ 10 w 32"/>
                  <a:gd name="T19" fmla="*/ 4 h 22"/>
                  <a:gd name="T20" fmla="*/ 2 w 32"/>
                  <a:gd name="T21" fmla="*/ 15 h 22"/>
                  <a:gd name="T22" fmla="*/ 0 w 32"/>
                  <a:gd name="T23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22">
                    <a:moveTo>
                      <a:pt x="0" y="18"/>
                    </a:moveTo>
                    <a:cubicBezTo>
                      <a:pt x="3" y="22"/>
                      <a:pt x="9" y="17"/>
                      <a:pt x="13" y="16"/>
                    </a:cubicBezTo>
                    <a:cubicBezTo>
                      <a:pt x="14" y="15"/>
                      <a:pt x="16" y="17"/>
                      <a:pt x="17" y="17"/>
                    </a:cubicBezTo>
                    <a:cubicBezTo>
                      <a:pt x="20" y="16"/>
                      <a:pt x="23" y="16"/>
                      <a:pt x="26" y="16"/>
                    </a:cubicBezTo>
                    <a:cubicBezTo>
                      <a:pt x="28" y="15"/>
                      <a:pt x="28" y="14"/>
                      <a:pt x="30" y="13"/>
                    </a:cubicBezTo>
                    <a:cubicBezTo>
                      <a:pt x="32" y="12"/>
                      <a:pt x="29" y="8"/>
                      <a:pt x="28" y="8"/>
                    </a:cubicBezTo>
                    <a:cubicBezTo>
                      <a:pt x="25" y="8"/>
                      <a:pt x="25" y="7"/>
                      <a:pt x="23" y="4"/>
                    </a:cubicBezTo>
                    <a:cubicBezTo>
                      <a:pt x="22" y="3"/>
                      <a:pt x="18" y="4"/>
                      <a:pt x="17" y="4"/>
                    </a:cubicBezTo>
                    <a:cubicBezTo>
                      <a:pt x="18" y="4"/>
                      <a:pt x="19" y="3"/>
                      <a:pt x="20" y="2"/>
                    </a:cubicBezTo>
                    <a:cubicBezTo>
                      <a:pt x="16" y="0"/>
                      <a:pt x="13" y="0"/>
                      <a:pt x="10" y="4"/>
                    </a:cubicBezTo>
                    <a:cubicBezTo>
                      <a:pt x="7" y="7"/>
                      <a:pt x="5" y="11"/>
                      <a:pt x="2" y="15"/>
                    </a:cubicBezTo>
                    <a:cubicBezTo>
                      <a:pt x="2" y="16"/>
                      <a:pt x="1" y="17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0" name="Freeform 242"/>
              <p:cNvSpPr/>
              <p:nvPr/>
            </p:nvSpPr>
            <p:spPr bwMode="auto">
              <a:xfrm>
                <a:off x="5465763" y="3617913"/>
                <a:ext cx="6350" cy="6350"/>
              </a:xfrm>
              <a:custGeom>
                <a:avLst/>
                <a:gdLst>
                  <a:gd name="T0" fmla="*/ 3 w 9"/>
                  <a:gd name="T1" fmla="*/ 0 h 5"/>
                  <a:gd name="T2" fmla="*/ 1 w 9"/>
                  <a:gd name="T3" fmla="*/ 5 h 5"/>
                  <a:gd name="T4" fmla="*/ 9 w 9"/>
                  <a:gd name="T5" fmla="*/ 4 h 5"/>
                  <a:gd name="T6" fmla="*/ 3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3" y="0"/>
                    </a:moveTo>
                    <a:cubicBezTo>
                      <a:pt x="0" y="0"/>
                      <a:pt x="1" y="2"/>
                      <a:pt x="1" y="5"/>
                    </a:cubicBezTo>
                    <a:cubicBezTo>
                      <a:pt x="3" y="5"/>
                      <a:pt x="6" y="4"/>
                      <a:pt x="9" y="4"/>
                    </a:cubicBezTo>
                    <a:cubicBezTo>
                      <a:pt x="8" y="0"/>
                      <a:pt x="6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1" name="Freeform 243"/>
              <p:cNvSpPr/>
              <p:nvPr/>
            </p:nvSpPr>
            <p:spPr bwMode="auto">
              <a:xfrm>
                <a:off x="5635625" y="4430713"/>
                <a:ext cx="7938" cy="14288"/>
              </a:xfrm>
              <a:custGeom>
                <a:avLst/>
                <a:gdLst>
                  <a:gd name="T0" fmla="*/ 0 w 10"/>
                  <a:gd name="T1" fmla="*/ 4 h 10"/>
                  <a:gd name="T2" fmla="*/ 9 w 10"/>
                  <a:gd name="T3" fmla="*/ 5 h 10"/>
                  <a:gd name="T4" fmla="*/ 0 w 10"/>
                  <a:gd name="T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0" y="4"/>
                    </a:moveTo>
                    <a:cubicBezTo>
                      <a:pt x="3" y="5"/>
                      <a:pt x="10" y="10"/>
                      <a:pt x="9" y="5"/>
                    </a:cubicBezTo>
                    <a:cubicBezTo>
                      <a:pt x="7" y="3"/>
                      <a:pt x="0" y="0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2" name="Freeform 244"/>
              <p:cNvSpPr/>
              <p:nvPr/>
            </p:nvSpPr>
            <p:spPr bwMode="auto">
              <a:xfrm>
                <a:off x="5538788" y="3481388"/>
                <a:ext cx="31750" cy="46038"/>
              </a:xfrm>
              <a:custGeom>
                <a:avLst/>
                <a:gdLst>
                  <a:gd name="T0" fmla="*/ 5 w 46"/>
                  <a:gd name="T1" fmla="*/ 23 h 33"/>
                  <a:gd name="T2" fmla="*/ 15 w 46"/>
                  <a:gd name="T3" fmla="*/ 23 h 33"/>
                  <a:gd name="T4" fmla="*/ 23 w 46"/>
                  <a:gd name="T5" fmla="*/ 31 h 33"/>
                  <a:gd name="T6" fmla="*/ 35 w 46"/>
                  <a:gd name="T7" fmla="*/ 32 h 33"/>
                  <a:gd name="T8" fmla="*/ 44 w 46"/>
                  <a:gd name="T9" fmla="*/ 31 h 33"/>
                  <a:gd name="T10" fmla="*/ 43 w 46"/>
                  <a:gd name="T11" fmla="*/ 25 h 33"/>
                  <a:gd name="T12" fmla="*/ 44 w 46"/>
                  <a:gd name="T13" fmla="*/ 21 h 33"/>
                  <a:gd name="T14" fmla="*/ 34 w 46"/>
                  <a:gd name="T15" fmla="*/ 22 h 33"/>
                  <a:gd name="T16" fmla="*/ 38 w 46"/>
                  <a:gd name="T17" fmla="*/ 17 h 33"/>
                  <a:gd name="T18" fmla="*/ 31 w 46"/>
                  <a:gd name="T19" fmla="*/ 14 h 33"/>
                  <a:gd name="T20" fmla="*/ 34 w 46"/>
                  <a:gd name="T21" fmla="*/ 8 h 33"/>
                  <a:gd name="T22" fmla="*/ 23 w 46"/>
                  <a:gd name="T23" fmla="*/ 0 h 33"/>
                  <a:gd name="T24" fmla="*/ 20 w 46"/>
                  <a:gd name="T25" fmla="*/ 4 h 33"/>
                  <a:gd name="T26" fmla="*/ 13 w 46"/>
                  <a:gd name="T27" fmla="*/ 6 h 33"/>
                  <a:gd name="T28" fmla="*/ 9 w 46"/>
                  <a:gd name="T29" fmla="*/ 11 h 33"/>
                  <a:gd name="T30" fmla="*/ 4 w 46"/>
                  <a:gd name="T31" fmla="*/ 13 h 33"/>
                  <a:gd name="T32" fmla="*/ 0 w 46"/>
                  <a:gd name="T33" fmla="*/ 19 h 33"/>
                  <a:gd name="T34" fmla="*/ 5 w 46"/>
                  <a:gd name="T35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3">
                    <a:moveTo>
                      <a:pt x="5" y="23"/>
                    </a:moveTo>
                    <a:cubicBezTo>
                      <a:pt x="7" y="23"/>
                      <a:pt x="13" y="21"/>
                      <a:pt x="15" y="23"/>
                    </a:cubicBezTo>
                    <a:cubicBezTo>
                      <a:pt x="18" y="27"/>
                      <a:pt x="19" y="31"/>
                      <a:pt x="23" y="31"/>
                    </a:cubicBezTo>
                    <a:cubicBezTo>
                      <a:pt x="28" y="31"/>
                      <a:pt x="30" y="30"/>
                      <a:pt x="35" y="32"/>
                    </a:cubicBezTo>
                    <a:cubicBezTo>
                      <a:pt x="39" y="33"/>
                      <a:pt x="41" y="33"/>
                      <a:pt x="44" y="31"/>
                    </a:cubicBezTo>
                    <a:cubicBezTo>
                      <a:pt x="44" y="30"/>
                      <a:pt x="43" y="27"/>
                      <a:pt x="43" y="25"/>
                    </a:cubicBezTo>
                    <a:cubicBezTo>
                      <a:pt x="44" y="24"/>
                      <a:pt x="46" y="21"/>
                      <a:pt x="44" y="21"/>
                    </a:cubicBezTo>
                    <a:cubicBezTo>
                      <a:pt x="40" y="18"/>
                      <a:pt x="38" y="20"/>
                      <a:pt x="34" y="22"/>
                    </a:cubicBezTo>
                    <a:cubicBezTo>
                      <a:pt x="35" y="20"/>
                      <a:pt x="37" y="19"/>
                      <a:pt x="38" y="17"/>
                    </a:cubicBezTo>
                    <a:cubicBezTo>
                      <a:pt x="36" y="16"/>
                      <a:pt x="32" y="16"/>
                      <a:pt x="31" y="14"/>
                    </a:cubicBezTo>
                    <a:cubicBezTo>
                      <a:pt x="30" y="9"/>
                      <a:pt x="30" y="10"/>
                      <a:pt x="34" y="8"/>
                    </a:cubicBezTo>
                    <a:cubicBezTo>
                      <a:pt x="32" y="6"/>
                      <a:pt x="27" y="0"/>
                      <a:pt x="23" y="0"/>
                    </a:cubicBezTo>
                    <a:cubicBezTo>
                      <a:pt x="20" y="0"/>
                      <a:pt x="22" y="2"/>
                      <a:pt x="20" y="4"/>
                    </a:cubicBezTo>
                    <a:cubicBezTo>
                      <a:pt x="18" y="4"/>
                      <a:pt x="15" y="5"/>
                      <a:pt x="13" y="6"/>
                    </a:cubicBezTo>
                    <a:cubicBezTo>
                      <a:pt x="9" y="7"/>
                      <a:pt x="10" y="8"/>
                      <a:pt x="9" y="11"/>
                    </a:cubicBezTo>
                    <a:cubicBezTo>
                      <a:pt x="9" y="12"/>
                      <a:pt x="4" y="12"/>
                      <a:pt x="4" y="13"/>
                    </a:cubicBezTo>
                    <a:cubicBezTo>
                      <a:pt x="2" y="13"/>
                      <a:pt x="1" y="18"/>
                      <a:pt x="0" y="19"/>
                    </a:cubicBezTo>
                    <a:cubicBezTo>
                      <a:pt x="0" y="20"/>
                      <a:pt x="4" y="23"/>
                      <a:pt x="5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3" name="Freeform 245"/>
              <p:cNvSpPr/>
              <p:nvPr/>
            </p:nvSpPr>
            <p:spPr bwMode="auto">
              <a:xfrm>
                <a:off x="5664200" y="4335463"/>
                <a:ext cx="6350" cy="28575"/>
              </a:xfrm>
              <a:custGeom>
                <a:avLst/>
                <a:gdLst>
                  <a:gd name="T0" fmla="*/ 6 w 8"/>
                  <a:gd name="T1" fmla="*/ 21 h 21"/>
                  <a:gd name="T2" fmla="*/ 8 w 8"/>
                  <a:gd name="T3" fmla="*/ 15 h 21"/>
                  <a:gd name="T4" fmla="*/ 6 w 8"/>
                  <a:gd name="T5" fmla="*/ 11 h 21"/>
                  <a:gd name="T6" fmla="*/ 6 w 8"/>
                  <a:gd name="T7" fmla="*/ 6 h 21"/>
                  <a:gd name="T8" fmla="*/ 7 w 8"/>
                  <a:gd name="T9" fmla="*/ 4 h 21"/>
                  <a:gd name="T10" fmla="*/ 6 w 8"/>
                  <a:gd name="T11" fmla="*/ 0 h 21"/>
                  <a:gd name="T12" fmla="*/ 2 w 8"/>
                  <a:gd name="T13" fmla="*/ 6 h 21"/>
                  <a:gd name="T14" fmla="*/ 1 w 8"/>
                  <a:gd name="T15" fmla="*/ 11 h 21"/>
                  <a:gd name="T16" fmla="*/ 2 w 8"/>
                  <a:gd name="T17" fmla="*/ 17 h 21"/>
                  <a:gd name="T18" fmla="*/ 6 w 8"/>
                  <a:gd name="T1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21">
                    <a:moveTo>
                      <a:pt x="6" y="21"/>
                    </a:moveTo>
                    <a:cubicBezTo>
                      <a:pt x="5" y="19"/>
                      <a:pt x="4" y="13"/>
                      <a:pt x="8" y="15"/>
                    </a:cubicBezTo>
                    <a:cubicBezTo>
                      <a:pt x="8" y="15"/>
                      <a:pt x="4" y="11"/>
                      <a:pt x="6" y="11"/>
                    </a:cubicBezTo>
                    <a:cubicBezTo>
                      <a:pt x="8" y="10"/>
                      <a:pt x="8" y="7"/>
                      <a:pt x="6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3"/>
                      <a:pt x="6" y="2"/>
                      <a:pt x="6" y="0"/>
                    </a:cubicBezTo>
                    <a:cubicBezTo>
                      <a:pt x="5" y="2"/>
                      <a:pt x="3" y="4"/>
                      <a:pt x="2" y="6"/>
                    </a:cubicBezTo>
                    <a:cubicBezTo>
                      <a:pt x="0" y="9"/>
                      <a:pt x="1" y="9"/>
                      <a:pt x="1" y="11"/>
                    </a:cubicBezTo>
                    <a:cubicBezTo>
                      <a:pt x="2" y="13"/>
                      <a:pt x="2" y="15"/>
                      <a:pt x="2" y="17"/>
                    </a:cubicBezTo>
                    <a:cubicBezTo>
                      <a:pt x="2" y="19"/>
                      <a:pt x="4" y="21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4" name="Freeform 246"/>
              <p:cNvSpPr/>
              <p:nvPr/>
            </p:nvSpPr>
            <p:spPr bwMode="auto">
              <a:xfrm>
                <a:off x="5707063" y="3956050"/>
                <a:ext cx="22225" cy="46038"/>
              </a:xfrm>
              <a:custGeom>
                <a:avLst/>
                <a:gdLst>
                  <a:gd name="T0" fmla="*/ 28 w 30"/>
                  <a:gd name="T1" fmla="*/ 12 h 33"/>
                  <a:gd name="T2" fmla="*/ 20 w 30"/>
                  <a:gd name="T3" fmla="*/ 13 h 33"/>
                  <a:gd name="T4" fmla="*/ 12 w 30"/>
                  <a:gd name="T5" fmla="*/ 4 h 33"/>
                  <a:gd name="T6" fmla="*/ 11 w 30"/>
                  <a:gd name="T7" fmla="*/ 11 h 33"/>
                  <a:gd name="T8" fmla="*/ 9 w 30"/>
                  <a:gd name="T9" fmla="*/ 15 h 33"/>
                  <a:gd name="T10" fmla="*/ 8 w 30"/>
                  <a:gd name="T11" fmla="*/ 19 h 33"/>
                  <a:gd name="T12" fmla="*/ 4 w 30"/>
                  <a:gd name="T13" fmla="*/ 18 h 33"/>
                  <a:gd name="T14" fmla="*/ 3 w 30"/>
                  <a:gd name="T15" fmla="*/ 22 h 33"/>
                  <a:gd name="T16" fmla="*/ 1 w 30"/>
                  <a:gd name="T17" fmla="*/ 25 h 33"/>
                  <a:gd name="T18" fmla="*/ 3 w 30"/>
                  <a:gd name="T19" fmla="*/ 32 h 33"/>
                  <a:gd name="T20" fmla="*/ 5 w 30"/>
                  <a:gd name="T21" fmla="*/ 30 h 33"/>
                  <a:gd name="T22" fmla="*/ 7 w 30"/>
                  <a:gd name="T23" fmla="*/ 29 h 33"/>
                  <a:gd name="T24" fmla="*/ 3 w 30"/>
                  <a:gd name="T25" fmla="*/ 25 h 33"/>
                  <a:gd name="T26" fmla="*/ 7 w 30"/>
                  <a:gd name="T27" fmla="*/ 25 h 33"/>
                  <a:gd name="T28" fmla="*/ 11 w 30"/>
                  <a:gd name="T29" fmla="*/ 25 h 33"/>
                  <a:gd name="T30" fmla="*/ 18 w 30"/>
                  <a:gd name="T31" fmla="*/ 29 h 33"/>
                  <a:gd name="T32" fmla="*/ 19 w 30"/>
                  <a:gd name="T33" fmla="*/ 24 h 33"/>
                  <a:gd name="T34" fmla="*/ 23 w 30"/>
                  <a:gd name="T35" fmla="*/ 22 h 33"/>
                  <a:gd name="T36" fmla="*/ 30 w 30"/>
                  <a:gd name="T37" fmla="*/ 19 h 33"/>
                  <a:gd name="T38" fmla="*/ 28 w 30"/>
                  <a:gd name="T3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33">
                    <a:moveTo>
                      <a:pt x="28" y="12"/>
                    </a:moveTo>
                    <a:cubicBezTo>
                      <a:pt x="24" y="16"/>
                      <a:pt x="24" y="15"/>
                      <a:pt x="20" y="13"/>
                    </a:cubicBezTo>
                    <a:cubicBezTo>
                      <a:pt x="16" y="11"/>
                      <a:pt x="15" y="7"/>
                      <a:pt x="12" y="4"/>
                    </a:cubicBezTo>
                    <a:cubicBezTo>
                      <a:pt x="10" y="0"/>
                      <a:pt x="11" y="9"/>
                      <a:pt x="11" y="11"/>
                    </a:cubicBezTo>
                    <a:cubicBezTo>
                      <a:pt x="12" y="12"/>
                      <a:pt x="9" y="14"/>
                      <a:pt x="9" y="15"/>
                    </a:cubicBezTo>
                    <a:cubicBezTo>
                      <a:pt x="9" y="17"/>
                      <a:pt x="10" y="18"/>
                      <a:pt x="8" y="19"/>
                    </a:cubicBezTo>
                    <a:cubicBezTo>
                      <a:pt x="7" y="19"/>
                      <a:pt x="6" y="19"/>
                      <a:pt x="4" y="18"/>
                    </a:cubicBezTo>
                    <a:cubicBezTo>
                      <a:pt x="4" y="19"/>
                      <a:pt x="4" y="22"/>
                      <a:pt x="3" y="22"/>
                    </a:cubicBezTo>
                    <a:cubicBezTo>
                      <a:pt x="1" y="23"/>
                      <a:pt x="1" y="23"/>
                      <a:pt x="1" y="25"/>
                    </a:cubicBezTo>
                    <a:cubicBezTo>
                      <a:pt x="0" y="26"/>
                      <a:pt x="2" y="32"/>
                      <a:pt x="3" y="32"/>
                    </a:cubicBezTo>
                    <a:cubicBezTo>
                      <a:pt x="3" y="33"/>
                      <a:pt x="5" y="30"/>
                      <a:pt x="5" y="30"/>
                    </a:cubicBezTo>
                    <a:cubicBezTo>
                      <a:pt x="6" y="30"/>
                      <a:pt x="8" y="31"/>
                      <a:pt x="7" y="29"/>
                    </a:cubicBezTo>
                    <a:cubicBezTo>
                      <a:pt x="6" y="27"/>
                      <a:pt x="3" y="28"/>
                      <a:pt x="3" y="25"/>
                    </a:cubicBezTo>
                    <a:cubicBezTo>
                      <a:pt x="5" y="25"/>
                      <a:pt x="6" y="26"/>
                      <a:pt x="7" y="25"/>
                    </a:cubicBezTo>
                    <a:cubicBezTo>
                      <a:pt x="8" y="25"/>
                      <a:pt x="10" y="24"/>
                      <a:pt x="11" y="25"/>
                    </a:cubicBezTo>
                    <a:cubicBezTo>
                      <a:pt x="12" y="26"/>
                      <a:pt x="17" y="29"/>
                      <a:pt x="18" y="29"/>
                    </a:cubicBezTo>
                    <a:cubicBezTo>
                      <a:pt x="18" y="29"/>
                      <a:pt x="19" y="25"/>
                      <a:pt x="19" y="24"/>
                    </a:cubicBezTo>
                    <a:cubicBezTo>
                      <a:pt x="20" y="23"/>
                      <a:pt x="22" y="22"/>
                      <a:pt x="23" y="22"/>
                    </a:cubicBezTo>
                    <a:cubicBezTo>
                      <a:pt x="26" y="22"/>
                      <a:pt x="28" y="21"/>
                      <a:pt x="30" y="19"/>
                    </a:cubicBezTo>
                    <a:cubicBezTo>
                      <a:pt x="25" y="19"/>
                      <a:pt x="29" y="15"/>
                      <a:pt x="28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5" name="Freeform 247"/>
              <p:cNvSpPr/>
              <p:nvPr/>
            </p:nvSpPr>
            <p:spPr bwMode="auto">
              <a:xfrm>
                <a:off x="5659438" y="4378325"/>
                <a:ext cx="4763" cy="12700"/>
              </a:xfrm>
              <a:custGeom>
                <a:avLst/>
                <a:gdLst>
                  <a:gd name="T0" fmla="*/ 2 w 8"/>
                  <a:gd name="T1" fmla="*/ 4 h 9"/>
                  <a:gd name="T2" fmla="*/ 8 w 8"/>
                  <a:gd name="T3" fmla="*/ 6 h 9"/>
                  <a:gd name="T4" fmla="*/ 2 w 8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0" y="9"/>
                      <a:pt x="7" y="7"/>
                      <a:pt x="8" y="6"/>
                    </a:cubicBezTo>
                    <a:cubicBezTo>
                      <a:pt x="8" y="3"/>
                      <a:pt x="2" y="0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6" name="Freeform 248"/>
              <p:cNvSpPr/>
              <p:nvPr/>
            </p:nvSpPr>
            <p:spPr bwMode="auto">
              <a:xfrm>
                <a:off x="5637213" y="4421188"/>
                <a:ext cx="20638" cy="9525"/>
              </a:xfrm>
              <a:custGeom>
                <a:avLst/>
                <a:gdLst>
                  <a:gd name="T0" fmla="*/ 29 w 29"/>
                  <a:gd name="T1" fmla="*/ 2 h 6"/>
                  <a:gd name="T2" fmla="*/ 19 w 29"/>
                  <a:gd name="T3" fmla="*/ 1 h 6"/>
                  <a:gd name="T4" fmla="*/ 15 w 29"/>
                  <a:gd name="T5" fmla="*/ 3 h 6"/>
                  <a:gd name="T6" fmla="*/ 12 w 29"/>
                  <a:gd name="T7" fmla="*/ 3 h 6"/>
                  <a:gd name="T8" fmla="*/ 3 w 29"/>
                  <a:gd name="T9" fmla="*/ 3 h 6"/>
                  <a:gd name="T10" fmla="*/ 8 w 29"/>
                  <a:gd name="T11" fmla="*/ 6 h 6"/>
                  <a:gd name="T12" fmla="*/ 11 w 29"/>
                  <a:gd name="T13" fmla="*/ 6 h 6"/>
                  <a:gd name="T14" fmla="*/ 14 w 29"/>
                  <a:gd name="T15" fmla="*/ 5 h 6"/>
                  <a:gd name="T16" fmla="*/ 18 w 29"/>
                  <a:gd name="T17" fmla="*/ 3 h 6"/>
                  <a:gd name="T18" fmla="*/ 29 w 29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6">
                    <a:moveTo>
                      <a:pt x="29" y="2"/>
                    </a:moveTo>
                    <a:cubicBezTo>
                      <a:pt x="25" y="1"/>
                      <a:pt x="23" y="2"/>
                      <a:pt x="19" y="1"/>
                    </a:cubicBezTo>
                    <a:cubicBezTo>
                      <a:pt x="17" y="1"/>
                      <a:pt x="17" y="2"/>
                      <a:pt x="15" y="3"/>
                    </a:cubicBezTo>
                    <a:cubicBezTo>
                      <a:pt x="14" y="4"/>
                      <a:pt x="13" y="2"/>
                      <a:pt x="12" y="3"/>
                    </a:cubicBezTo>
                    <a:cubicBezTo>
                      <a:pt x="10" y="5"/>
                      <a:pt x="5" y="0"/>
                      <a:pt x="3" y="3"/>
                    </a:cubicBezTo>
                    <a:cubicBezTo>
                      <a:pt x="0" y="6"/>
                      <a:pt x="7" y="5"/>
                      <a:pt x="8" y="6"/>
                    </a:cubicBezTo>
                    <a:cubicBezTo>
                      <a:pt x="10" y="5"/>
                      <a:pt x="10" y="6"/>
                      <a:pt x="11" y="6"/>
                    </a:cubicBezTo>
                    <a:cubicBezTo>
                      <a:pt x="12" y="6"/>
                      <a:pt x="12" y="5"/>
                      <a:pt x="14" y="5"/>
                    </a:cubicBezTo>
                    <a:cubicBezTo>
                      <a:pt x="15" y="5"/>
                      <a:pt x="17" y="3"/>
                      <a:pt x="18" y="3"/>
                    </a:cubicBezTo>
                    <a:cubicBezTo>
                      <a:pt x="21" y="3"/>
                      <a:pt x="26" y="5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7" name="Freeform 249"/>
              <p:cNvSpPr/>
              <p:nvPr/>
            </p:nvSpPr>
            <p:spPr bwMode="auto">
              <a:xfrm>
                <a:off x="5651500" y="4425950"/>
                <a:ext cx="12700" cy="15875"/>
              </a:xfrm>
              <a:custGeom>
                <a:avLst/>
                <a:gdLst>
                  <a:gd name="T0" fmla="*/ 9 w 18"/>
                  <a:gd name="T1" fmla="*/ 1 h 11"/>
                  <a:gd name="T2" fmla="*/ 8 w 18"/>
                  <a:gd name="T3" fmla="*/ 3 h 11"/>
                  <a:gd name="T4" fmla="*/ 2 w 18"/>
                  <a:gd name="T5" fmla="*/ 6 h 11"/>
                  <a:gd name="T6" fmla="*/ 1 w 18"/>
                  <a:gd name="T7" fmla="*/ 11 h 11"/>
                  <a:gd name="T8" fmla="*/ 6 w 18"/>
                  <a:gd name="T9" fmla="*/ 9 h 11"/>
                  <a:gd name="T10" fmla="*/ 9 w 18"/>
                  <a:gd name="T11" fmla="*/ 6 h 11"/>
                  <a:gd name="T12" fmla="*/ 18 w 18"/>
                  <a:gd name="T13" fmla="*/ 0 h 11"/>
                  <a:gd name="T14" fmla="*/ 12 w 18"/>
                  <a:gd name="T15" fmla="*/ 0 h 11"/>
                  <a:gd name="T16" fmla="*/ 9 w 18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1">
                    <a:moveTo>
                      <a:pt x="9" y="1"/>
                    </a:moveTo>
                    <a:cubicBezTo>
                      <a:pt x="8" y="1"/>
                      <a:pt x="8" y="2"/>
                      <a:pt x="8" y="3"/>
                    </a:cubicBezTo>
                    <a:cubicBezTo>
                      <a:pt x="6" y="4"/>
                      <a:pt x="3" y="4"/>
                      <a:pt x="2" y="6"/>
                    </a:cubicBezTo>
                    <a:cubicBezTo>
                      <a:pt x="0" y="8"/>
                      <a:pt x="2" y="9"/>
                      <a:pt x="1" y="11"/>
                    </a:cubicBezTo>
                    <a:cubicBezTo>
                      <a:pt x="2" y="10"/>
                      <a:pt x="4" y="11"/>
                      <a:pt x="6" y="9"/>
                    </a:cubicBezTo>
                    <a:cubicBezTo>
                      <a:pt x="7" y="8"/>
                      <a:pt x="8" y="6"/>
                      <a:pt x="9" y="6"/>
                    </a:cubicBezTo>
                    <a:cubicBezTo>
                      <a:pt x="11" y="4"/>
                      <a:pt x="18" y="2"/>
                      <a:pt x="18" y="0"/>
                    </a:cubicBezTo>
                    <a:cubicBezTo>
                      <a:pt x="16" y="0"/>
                      <a:pt x="14" y="0"/>
                      <a:pt x="12" y="0"/>
                    </a:cubicBezTo>
                    <a:cubicBezTo>
                      <a:pt x="11" y="0"/>
                      <a:pt x="9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8" name="Freeform 250"/>
              <p:cNvSpPr/>
              <p:nvPr/>
            </p:nvSpPr>
            <p:spPr bwMode="auto">
              <a:xfrm>
                <a:off x="5665788" y="4378325"/>
                <a:ext cx="11113" cy="11113"/>
              </a:xfrm>
              <a:custGeom>
                <a:avLst/>
                <a:gdLst>
                  <a:gd name="T0" fmla="*/ 9 w 17"/>
                  <a:gd name="T1" fmla="*/ 0 h 8"/>
                  <a:gd name="T2" fmla="*/ 2 w 17"/>
                  <a:gd name="T3" fmla="*/ 3 h 8"/>
                  <a:gd name="T4" fmla="*/ 5 w 17"/>
                  <a:gd name="T5" fmla="*/ 7 h 8"/>
                  <a:gd name="T6" fmla="*/ 7 w 17"/>
                  <a:gd name="T7" fmla="*/ 5 h 8"/>
                  <a:gd name="T8" fmla="*/ 10 w 17"/>
                  <a:gd name="T9" fmla="*/ 5 h 8"/>
                  <a:gd name="T10" fmla="*/ 17 w 17"/>
                  <a:gd name="T11" fmla="*/ 8 h 8"/>
                  <a:gd name="T12" fmla="*/ 9 w 1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8">
                    <a:moveTo>
                      <a:pt x="9" y="0"/>
                    </a:moveTo>
                    <a:cubicBezTo>
                      <a:pt x="6" y="1"/>
                      <a:pt x="3" y="1"/>
                      <a:pt x="2" y="3"/>
                    </a:cubicBezTo>
                    <a:cubicBezTo>
                      <a:pt x="0" y="7"/>
                      <a:pt x="4" y="7"/>
                      <a:pt x="5" y="7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8" y="5"/>
                      <a:pt x="9" y="6"/>
                      <a:pt x="10" y="5"/>
                    </a:cubicBezTo>
                    <a:cubicBezTo>
                      <a:pt x="13" y="5"/>
                      <a:pt x="14" y="6"/>
                      <a:pt x="17" y="8"/>
                    </a:cubicBezTo>
                    <a:cubicBezTo>
                      <a:pt x="17" y="2"/>
                      <a:pt x="12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49" name="Freeform 251"/>
              <p:cNvSpPr/>
              <p:nvPr/>
            </p:nvSpPr>
            <p:spPr bwMode="auto">
              <a:xfrm>
                <a:off x="5672138" y="3997325"/>
                <a:ext cx="44450" cy="103188"/>
              </a:xfrm>
              <a:custGeom>
                <a:avLst/>
                <a:gdLst>
                  <a:gd name="T0" fmla="*/ 60 w 62"/>
                  <a:gd name="T1" fmla="*/ 8 h 73"/>
                  <a:gd name="T2" fmla="*/ 60 w 62"/>
                  <a:gd name="T3" fmla="*/ 2 h 73"/>
                  <a:gd name="T4" fmla="*/ 56 w 62"/>
                  <a:gd name="T5" fmla="*/ 6 h 73"/>
                  <a:gd name="T6" fmla="*/ 51 w 62"/>
                  <a:gd name="T7" fmla="*/ 10 h 73"/>
                  <a:gd name="T8" fmla="*/ 52 w 62"/>
                  <a:gd name="T9" fmla="*/ 14 h 73"/>
                  <a:gd name="T10" fmla="*/ 49 w 62"/>
                  <a:gd name="T11" fmla="*/ 22 h 73"/>
                  <a:gd name="T12" fmla="*/ 44 w 62"/>
                  <a:gd name="T13" fmla="*/ 31 h 73"/>
                  <a:gd name="T14" fmla="*/ 38 w 62"/>
                  <a:gd name="T15" fmla="*/ 33 h 73"/>
                  <a:gd name="T16" fmla="*/ 39 w 62"/>
                  <a:gd name="T17" fmla="*/ 28 h 73"/>
                  <a:gd name="T18" fmla="*/ 35 w 62"/>
                  <a:gd name="T19" fmla="*/ 33 h 73"/>
                  <a:gd name="T20" fmla="*/ 32 w 62"/>
                  <a:gd name="T21" fmla="*/ 37 h 73"/>
                  <a:gd name="T22" fmla="*/ 31 w 62"/>
                  <a:gd name="T23" fmla="*/ 41 h 73"/>
                  <a:gd name="T24" fmla="*/ 27 w 62"/>
                  <a:gd name="T25" fmla="*/ 41 h 73"/>
                  <a:gd name="T26" fmla="*/ 16 w 62"/>
                  <a:gd name="T27" fmla="*/ 43 h 73"/>
                  <a:gd name="T28" fmla="*/ 7 w 62"/>
                  <a:gd name="T29" fmla="*/ 49 h 73"/>
                  <a:gd name="T30" fmla="*/ 0 w 62"/>
                  <a:gd name="T31" fmla="*/ 57 h 73"/>
                  <a:gd name="T32" fmla="*/ 1 w 62"/>
                  <a:gd name="T33" fmla="*/ 61 h 73"/>
                  <a:gd name="T34" fmla="*/ 4 w 62"/>
                  <a:gd name="T35" fmla="*/ 58 h 73"/>
                  <a:gd name="T36" fmla="*/ 4 w 62"/>
                  <a:gd name="T37" fmla="*/ 63 h 73"/>
                  <a:gd name="T38" fmla="*/ 7 w 62"/>
                  <a:gd name="T39" fmla="*/ 70 h 73"/>
                  <a:gd name="T40" fmla="*/ 13 w 62"/>
                  <a:gd name="T41" fmla="*/ 60 h 73"/>
                  <a:gd name="T42" fmla="*/ 11 w 62"/>
                  <a:gd name="T43" fmla="*/ 55 h 73"/>
                  <a:gd name="T44" fmla="*/ 7 w 62"/>
                  <a:gd name="T45" fmla="*/ 53 h 73"/>
                  <a:gd name="T46" fmla="*/ 14 w 62"/>
                  <a:gd name="T47" fmla="*/ 49 h 73"/>
                  <a:gd name="T48" fmla="*/ 18 w 62"/>
                  <a:gd name="T49" fmla="*/ 50 h 73"/>
                  <a:gd name="T50" fmla="*/ 21 w 62"/>
                  <a:gd name="T51" fmla="*/ 48 h 73"/>
                  <a:gd name="T52" fmla="*/ 30 w 62"/>
                  <a:gd name="T53" fmla="*/ 48 h 73"/>
                  <a:gd name="T54" fmla="*/ 31 w 62"/>
                  <a:gd name="T55" fmla="*/ 56 h 73"/>
                  <a:gd name="T56" fmla="*/ 37 w 62"/>
                  <a:gd name="T57" fmla="*/ 51 h 73"/>
                  <a:gd name="T58" fmla="*/ 36 w 62"/>
                  <a:gd name="T59" fmla="*/ 45 h 73"/>
                  <a:gd name="T60" fmla="*/ 46 w 62"/>
                  <a:gd name="T61" fmla="*/ 45 h 73"/>
                  <a:gd name="T62" fmla="*/ 47 w 62"/>
                  <a:gd name="T63" fmla="*/ 48 h 73"/>
                  <a:gd name="T64" fmla="*/ 51 w 62"/>
                  <a:gd name="T65" fmla="*/ 42 h 73"/>
                  <a:gd name="T66" fmla="*/ 51 w 62"/>
                  <a:gd name="T67" fmla="*/ 46 h 73"/>
                  <a:gd name="T68" fmla="*/ 55 w 62"/>
                  <a:gd name="T69" fmla="*/ 41 h 73"/>
                  <a:gd name="T70" fmla="*/ 55 w 62"/>
                  <a:gd name="T71" fmla="*/ 35 h 73"/>
                  <a:gd name="T72" fmla="*/ 57 w 62"/>
                  <a:gd name="T73" fmla="*/ 28 h 73"/>
                  <a:gd name="T74" fmla="*/ 60 w 62"/>
                  <a:gd name="T75" fmla="*/ 24 h 73"/>
                  <a:gd name="T76" fmla="*/ 60 w 62"/>
                  <a:gd name="T77" fmla="*/ 19 h 73"/>
                  <a:gd name="T78" fmla="*/ 62 w 62"/>
                  <a:gd name="T79" fmla="*/ 13 h 73"/>
                  <a:gd name="T80" fmla="*/ 60 w 62"/>
                  <a:gd name="T81" fmla="*/ 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" h="73">
                    <a:moveTo>
                      <a:pt x="60" y="8"/>
                    </a:moveTo>
                    <a:cubicBezTo>
                      <a:pt x="58" y="6"/>
                      <a:pt x="60" y="4"/>
                      <a:pt x="60" y="2"/>
                    </a:cubicBezTo>
                    <a:cubicBezTo>
                      <a:pt x="57" y="1"/>
                      <a:pt x="56" y="3"/>
                      <a:pt x="56" y="6"/>
                    </a:cubicBezTo>
                    <a:cubicBezTo>
                      <a:pt x="55" y="0"/>
                      <a:pt x="51" y="8"/>
                      <a:pt x="51" y="10"/>
                    </a:cubicBezTo>
                    <a:cubicBezTo>
                      <a:pt x="50" y="12"/>
                      <a:pt x="52" y="13"/>
                      <a:pt x="52" y="14"/>
                    </a:cubicBezTo>
                    <a:cubicBezTo>
                      <a:pt x="51" y="17"/>
                      <a:pt x="51" y="19"/>
                      <a:pt x="49" y="22"/>
                    </a:cubicBezTo>
                    <a:cubicBezTo>
                      <a:pt x="49" y="25"/>
                      <a:pt x="46" y="28"/>
                      <a:pt x="44" y="31"/>
                    </a:cubicBezTo>
                    <a:cubicBezTo>
                      <a:pt x="42" y="31"/>
                      <a:pt x="41" y="33"/>
                      <a:pt x="38" y="33"/>
                    </a:cubicBezTo>
                    <a:cubicBezTo>
                      <a:pt x="37" y="33"/>
                      <a:pt x="39" y="29"/>
                      <a:pt x="39" y="28"/>
                    </a:cubicBezTo>
                    <a:cubicBezTo>
                      <a:pt x="37" y="29"/>
                      <a:pt x="35" y="29"/>
                      <a:pt x="35" y="33"/>
                    </a:cubicBezTo>
                    <a:cubicBezTo>
                      <a:pt x="35" y="34"/>
                      <a:pt x="33" y="36"/>
                      <a:pt x="32" y="37"/>
                    </a:cubicBezTo>
                    <a:cubicBezTo>
                      <a:pt x="31" y="39"/>
                      <a:pt x="33" y="41"/>
                      <a:pt x="31" y="41"/>
                    </a:cubicBezTo>
                    <a:cubicBezTo>
                      <a:pt x="28" y="43"/>
                      <a:pt x="29" y="40"/>
                      <a:pt x="27" y="41"/>
                    </a:cubicBezTo>
                    <a:cubicBezTo>
                      <a:pt x="24" y="41"/>
                      <a:pt x="18" y="40"/>
                      <a:pt x="16" y="43"/>
                    </a:cubicBezTo>
                    <a:cubicBezTo>
                      <a:pt x="14" y="47"/>
                      <a:pt x="11" y="49"/>
                      <a:pt x="7" y="49"/>
                    </a:cubicBezTo>
                    <a:cubicBezTo>
                      <a:pt x="8" y="53"/>
                      <a:pt x="3" y="55"/>
                      <a:pt x="0" y="57"/>
                    </a:cubicBezTo>
                    <a:cubicBezTo>
                      <a:pt x="0" y="58"/>
                      <a:pt x="0" y="60"/>
                      <a:pt x="1" y="61"/>
                    </a:cubicBezTo>
                    <a:cubicBezTo>
                      <a:pt x="4" y="62"/>
                      <a:pt x="2" y="58"/>
                      <a:pt x="4" y="58"/>
                    </a:cubicBezTo>
                    <a:cubicBezTo>
                      <a:pt x="7" y="58"/>
                      <a:pt x="5" y="62"/>
                      <a:pt x="4" y="63"/>
                    </a:cubicBezTo>
                    <a:cubicBezTo>
                      <a:pt x="3" y="66"/>
                      <a:pt x="3" y="73"/>
                      <a:pt x="7" y="70"/>
                    </a:cubicBezTo>
                    <a:cubicBezTo>
                      <a:pt x="10" y="68"/>
                      <a:pt x="11" y="64"/>
                      <a:pt x="13" y="60"/>
                    </a:cubicBezTo>
                    <a:cubicBezTo>
                      <a:pt x="13" y="58"/>
                      <a:pt x="11" y="56"/>
                      <a:pt x="11" y="55"/>
                    </a:cubicBezTo>
                    <a:cubicBezTo>
                      <a:pt x="10" y="53"/>
                      <a:pt x="9" y="55"/>
                      <a:pt x="7" y="53"/>
                    </a:cubicBezTo>
                    <a:cubicBezTo>
                      <a:pt x="10" y="51"/>
                      <a:pt x="13" y="55"/>
                      <a:pt x="14" y="49"/>
                    </a:cubicBezTo>
                    <a:cubicBezTo>
                      <a:pt x="15" y="52"/>
                      <a:pt x="16" y="51"/>
                      <a:pt x="18" y="50"/>
                    </a:cubicBezTo>
                    <a:cubicBezTo>
                      <a:pt x="19" y="49"/>
                      <a:pt x="21" y="49"/>
                      <a:pt x="21" y="48"/>
                    </a:cubicBezTo>
                    <a:cubicBezTo>
                      <a:pt x="23" y="46"/>
                      <a:pt x="27" y="47"/>
                      <a:pt x="30" y="48"/>
                    </a:cubicBezTo>
                    <a:cubicBezTo>
                      <a:pt x="26" y="51"/>
                      <a:pt x="28" y="53"/>
                      <a:pt x="31" y="56"/>
                    </a:cubicBezTo>
                    <a:cubicBezTo>
                      <a:pt x="32" y="54"/>
                      <a:pt x="34" y="50"/>
                      <a:pt x="37" y="51"/>
                    </a:cubicBezTo>
                    <a:cubicBezTo>
                      <a:pt x="35" y="49"/>
                      <a:pt x="34" y="47"/>
                      <a:pt x="36" y="45"/>
                    </a:cubicBezTo>
                    <a:cubicBezTo>
                      <a:pt x="39" y="49"/>
                      <a:pt x="43" y="48"/>
                      <a:pt x="46" y="45"/>
                    </a:cubicBezTo>
                    <a:cubicBezTo>
                      <a:pt x="46" y="45"/>
                      <a:pt x="47" y="47"/>
                      <a:pt x="47" y="48"/>
                    </a:cubicBezTo>
                    <a:cubicBezTo>
                      <a:pt x="48" y="46"/>
                      <a:pt x="49" y="44"/>
                      <a:pt x="51" y="42"/>
                    </a:cubicBezTo>
                    <a:cubicBezTo>
                      <a:pt x="51" y="43"/>
                      <a:pt x="51" y="45"/>
                      <a:pt x="51" y="46"/>
                    </a:cubicBezTo>
                    <a:cubicBezTo>
                      <a:pt x="53" y="45"/>
                      <a:pt x="53" y="43"/>
                      <a:pt x="55" y="41"/>
                    </a:cubicBezTo>
                    <a:cubicBezTo>
                      <a:pt x="56" y="41"/>
                      <a:pt x="55" y="36"/>
                      <a:pt x="55" y="35"/>
                    </a:cubicBezTo>
                    <a:cubicBezTo>
                      <a:pt x="56" y="32"/>
                      <a:pt x="57" y="32"/>
                      <a:pt x="57" y="28"/>
                    </a:cubicBezTo>
                    <a:cubicBezTo>
                      <a:pt x="57" y="26"/>
                      <a:pt x="56" y="22"/>
                      <a:pt x="60" y="24"/>
                    </a:cubicBezTo>
                    <a:cubicBezTo>
                      <a:pt x="60" y="22"/>
                      <a:pt x="59" y="20"/>
                      <a:pt x="60" y="19"/>
                    </a:cubicBezTo>
                    <a:cubicBezTo>
                      <a:pt x="62" y="18"/>
                      <a:pt x="62" y="15"/>
                      <a:pt x="62" y="13"/>
                    </a:cubicBezTo>
                    <a:cubicBezTo>
                      <a:pt x="62" y="11"/>
                      <a:pt x="60" y="9"/>
                      <a:pt x="6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50" name="Freeform 252"/>
              <p:cNvSpPr/>
              <p:nvPr/>
            </p:nvSpPr>
            <p:spPr bwMode="auto">
              <a:xfrm>
                <a:off x="5683250" y="4064000"/>
                <a:ext cx="7938" cy="20638"/>
              </a:xfrm>
              <a:custGeom>
                <a:avLst/>
                <a:gdLst>
                  <a:gd name="T0" fmla="*/ 3 w 12"/>
                  <a:gd name="T1" fmla="*/ 4 h 15"/>
                  <a:gd name="T2" fmla="*/ 1 w 12"/>
                  <a:gd name="T3" fmla="*/ 13 h 15"/>
                  <a:gd name="T4" fmla="*/ 7 w 12"/>
                  <a:gd name="T5" fmla="*/ 8 h 15"/>
                  <a:gd name="T6" fmla="*/ 9 w 12"/>
                  <a:gd name="T7" fmla="*/ 10 h 15"/>
                  <a:gd name="T8" fmla="*/ 12 w 12"/>
                  <a:gd name="T9" fmla="*/ 6 h 15"/>
                  <a:gd name="T10" fmla="*/ 3 w 12"/>
                  <a:gd name="T11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3" y="4"/>
                    </a:moveTo>
                    <a:cubicBezTo>
                      <a:pt x="1" y="8"/>
                      <a:pt x="0" y="8"/>
                      <a:pt x="1" y="13"/>
                    </a:cubicBezTo>
                    <a:cubicBezTo>
                      <a:pt x="4" y="15"/>
                      <a:pt x="5" y="10"/>
                      <a:pt x="7" y="8"/>
                    </a:cubicBezTo>
                    <a:cubicBezTo>
                      <a:pt x="7" y="8"/>
                      <a:pt x="9" y="11"/>
                      <a:pt x="9" y="10"/>
                    </a:cubicBezTo>
                    <a:cubicBezTo>
                      <a:pt x="10" y="9"/>
                      <a:pt x="12" y="7"/>
                      <a:pt x="12" y="6"/>
                    </a:cubicBezTo>
                    <a:cubicBezTo>
                      <a:pt x="12" y="0"/>
                      <a:pt x="4" y="5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8951" name="Dikdörtgen 1"/>
          <p:cNvSpPr/>
          <p:nvPr/>
        </p:nvSpPr>
        <p:spPr>
          <a:xfrm>
            <a:off x="5990487" y="3074228"/>
            <a:ext cx="5585826" cy="308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440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Teknolojik Gelişmeler</a:t>
            </a:r>
          </a:p>
          <a:p>
            <a:pPr lvl="0"/>
            <a:r>
              <a:rPr lang="tr-TR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Teknolojik gelişmeler ve </a:t>
            </a:r>
            <a:r>
              <a:rPr lang="tr-TR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gelişen dünyaya </a:t>
            </a:r>
            <a:r>
              <a:rPr lang="tr-TR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ayak uydurma </a:t>
            </a:r>
            <a:r>
              <a:rPr lang="tr-TR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çabası</a:t>
            </a:r>
            <a:endParaRPr lang="en-GB" b="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52" name="TextBox 69"/>
          <p:cNvSpPr txBox="1"/>
          <p:nvPr/>
        </p:nvSpPr>
        <p:spPr>
          <a:xfrm>
            <a:off x="16904894" y="3015319"/>
            <a:ext cx="5818569" cy="362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440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Hız ve Zamandan Tasarruf</a:t>
            </a:r>
          </a:p>
          <a:p>
            <a:pPr lvl="0">
              <a:spcBef>
                <a:spcPts val="600"/>
              </a:spcBef>
            </a:pP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Bürokrasinin azalması </a:t>
            </a:r>
            <a:r>
              <a:rPr lang="tr-TR" sz="3600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Y</a:t>
            </a: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azışma sürecinin kısalması </a:t>
            </a:r>
            <a:r>
              <a:rPr lang="tr-TR" sz="3600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İ</a:t>
            </a: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ş gücü kaybının önlenmesi</a:t>
            </a:r>
          </a:p>
        </p:txBody>
      </p:sp>
      <p:grpSp>
        <p:nvGrpSpPr>
          <p:cNvPr id="184" name="Group 8"/>
          <p:cNvGrpSpPr/>
          <p:nvPr/>
        </p:nvGrpSpPr>
        <p:grpSpPr>
          <a:xfrm>
            <a:off x="2071075" y="8002618"/>
            <a:ext cx="3459849" cy="3377612"/>
            <a:chOff x="5089525" y="2247900"/>
            <a:chExt cx="2006600" cy="2276475"/>
          </a:xfrm>
        </p:grpSpPr>
        <p:sp>
          <p:nvSpPr>
            <p:cNvPr id="1048953" name="Freeform 5"/>
            <p:cNvSpPr/>
            <p:nvPr/>
          </p:nvSpPr>
          <p:spPr bwMode="auto">
            <a:xfrm>
              <a:off x="5089525" y="3806825"/>
              <a:ext cx="2006600" cy="717550"/>
            </a:xfrm>
            <a:custGeom>
              <a:avLst/>
              <a:gdLst>
                <a:gd name="T0" fmla="*/ 451 w 629"/>
                <a:gd name="T1" fmla="*/ 74 h 225"/>
                <a:gd name="T2" fmla="*/ 466 w 629"/>
                <a:gd name="T3" fmla="*/ 74 h 225"/>
                <a:gd name="T4" fmla="*/ 503 w 629"/>
                <a:gd name="T5" fmla="*/ 64 h 225"/>
                <a:gd name="T6" fmla="*/ 583 w 629"/>
                <a:gd name="T7" fmla="*/ 15 h 225"/>
                <a:gd name="T8" fmla="*/ 600 w 629"/>
                <a:gd name="T9" fmla="*/ 4 h 225"/>
                <a:gd name="T10" fmla="*/ 621 w 629"/>
                <a:gd name="T11" fmla="*/ 9 h 225"/>
                <a:gd name="T12" fmla="*/ 627 w 629"/>
                <a:gd name="T13" fmla="*/ 19 h 225"/>
                <a:gd name="T14" fmla="*/ 626 w 629"/>
                <a:gd name="T15" fmla="*/ 26 h 225"/>
                <a:gd name="T16" fmla="*/ 588 w 629"/>
                <a:gd name="T17" fmla="*/ 67 h 225"/>
                <a:gd name="T18" fmla="*/ 547 w 629"/>
                <a:gd name="T19" fmla="*/ 105 h 225"/>
                <a:gd name="T20" fmla="*/ 516 w 629"/>
                <a:gd name="T21" fmla="*/ 135 h 225"/>
                <a:gd name="T22" fmla="*/ 497 w 629"/>
                <a:gd name="T23" fmla="*/ 148 h 225"/>
                <a:gd name="T24" fmla="*/ 447 w 629"/>
                <a:gd name="T25" fmla="*/ 179 h 225"/>
                <a:gd name="T26" fmla="*/ 393 w 629"/>
                <a:gd name="T27" fmla="*/ 219 h 225"/>
                <a:gd name="T28" fmla="*/ 371 w 629"/>
                <a:gd name="T29" fmla="*/ 223 h 225"/>
                <a:gd name="T30" fmla="*/ 329 w 629"/>
                <a:gd name="T31" fmla="*/ 212 h 225"/>
                <a:gd name="T32" fmla="*/ 285 w 629"/>
                <a:gd name="T33" fmla="*/ 201 h 225"/>
                <a:gd name="T34" fmla="*/ 225 w 629"/>
                <a:gd name="T35" fmla="*/ 189 h 225"/>
                <a:gd name="T36" fmla="*/ 186 w 629"/>
                <a:gd name="T37" fmla="*/ 181 h 225"/>
                <a:gd name="T38" fmla="*/ 169 w 629"/>
                <a:gd name="T39" fmla="*/ 180 h 225"/>
                <a:gd name="T40" fmla="*/ 121 w 629"/>
                <a:gd name="T41" fmla="*/ 170 h 225"/>
                <a:gd name="T42" fmla="*/ 66 w 629"/>
                <a:gd name="T43" fmla="*/ 157 h 225"/>
                <a:gd name="T44" fmla="*/ 23 w 629"/>
                <a:gd name="T45" fmla="*/ 149 h 225"/>
                <a:gd name="T46" fmla="*/ 9 w 629"/>
                <a:gd name="T47" fmla="*/ 145 h 225"/>
                <a:gd name="T48" fmla="*/ 4 w 629"/>
                <a:gd name="T49" fmla="*/ 140 h 225"/>
                <a:gd name="T50" fmla="*/ 3 w 629"/>
                <a:gd name="T51" fmla="*/ 94 h 225"/>
                <a:gd name="T52" fmla="*/ 21 w 629"/>
                <a:gd name="T53" fmla="*/ 29 h 225"/>
                <a:gd name="T54" fmla="*/ 39 w 629"/>
                <a:gd name="T55" fmla="*/ 4 h 225"/>
                <a:gd name="T56" fmla="*/ 45 w 629"/>
                <a:gd name="T57" fmla="*/ 2 h 225"/>
                <a:gd name="T58" fmla="*/ 106 w 629"/>
                <a:gd name="T59" fmla="*/ 21 h 225"/>
                <a:gd name="T60" fmla="*/ 125 w 629"/>
                <a:gd name="T61" fmla="*/ 27 h 225"/>
                <a:gd name="T62" fmla="*/ 135 w 629"/>
                <a:gd name="T63" fmla="*/ 27 h 225"/>
                <a:gd name="T64" fmla="*/ 175 w 629"/>
                <a:gd name="T65" fmla="*/ 17 h 225"/>
                <a:gd name="T66" fmla="*/ 231 w 629"/>
                <a:gd name="T67" fmla="*/ 11 h 225"/>
                <a:gd name="T68" fmla="*/ 274 w 629"/>
                <a:gd name="T69" fmla="*/ 24 h 225"/>
                <a:gd name="T70" fmla="*/ 329 w 629"/>
                <a:gd name="T71" fmla="*/ 52 h 225"/>
                <a:gd name="T72" fmla="*/ 356 w 629"/>
                <a:gd name="T73" fmla="*/ 57 h 225"/>
                <a:gd name="T74" fmla="*/ 417 w 629"/>
                <a:gd name="T75" fmla="*/ 71 h 225"/>
                <a:gd name="T76" fmla="*/ 433 w 629"/>
                <a:gd name="T77" fmla="*/ 87 h 225"/>
                <a:gd name="T78" fmla="*/ 422 w 629"/>
                <a:gd name="T79" fmla="*/ 112 h 225"/>
                <a:gd name="T80" fmla="*/ 386 w 629"/>
                <a:gd name="T81" fmla="*/ 113 h 225"/>
                <a:gd name="T82" fmla="*/ 309 w 629"/>
                <a:gd name="T83" fmla="*/ 113 h 225"/>
                <a:gd name="T84" fmla="*/ 279 w 629"/>
                <a:gd name="T85" fmla="*/ 120 h 225"/>
                <a:gd name="T86" fmla="*/ 272 w 629"/>
                <a:gd name="T87" fmla="*/ 134 h 225"/>
                <a:gd name="T88" fmla="*/ 285 w 629"/>
                <a:gd name="T89" fmla="*/ 141 h 225"/>
                <a:gd name="T90" fmla="*/ 296 w 629"/>
                <a:gd name="T91" fmla="*/ 137 h 225"/>
                <a:gd name="T92" fmla="*/ 366 w 629"/>
                <a:gd name="T93" fmla="*/ 134 h 225"/>
                <a:gd name="T94" fmla="*/ 409 w 629"/>
                <a:gd name="T95" fmla="*/ 136 h 225"/>
                <a:gd name="T96" fmla="*/ 437 w 629"/>
                <a:gd name="T97" fmla="*/ 130 h 225"/>
                <a:gd name="T98" fmla="*/ 453 w 629"/>
                <a:gd name="T99" fmla="*/ 77 h 225"/>
                <a:gd name="T100" fmla="*/ 451 w 629"/>
                <a:gd name="T101" fmla="*/ 7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225">
                  <a:moveTo>
                    <a:pt x="451" y="74"/>
                  </a:moveTo>
                  <a:cubicBezTo>
                    <a:pt x="457" y="74"/>
                    <a:pt x="462" y="74"/>
                    <a:pt x="466" y="74"/>
                  </a:cubicBezTo>
                  <a:cubicBezTo>
                    <a:pt x="480" y="73"/>
                    <a:pt x="491" y="68"/>
                    <a:pt x="503" y="64"/>
                  </a:cubicBezTo>
                  <a:cubicBezTo>
                    <a:pt x="533" y="52"/>
                    <a:pt x="557" y="33"/>
                    <a:pt x="583" y="15"/>
                  </a:cubicBezTo>
                  <a:cubicBezTo>
                    <a:pt x="589" y="11"/>
                    <a:pt x="594" y="7"/>
                    <a:pt x="600" y="4"/>
                  </a:cubicBezTo>
                  <a:cubicBezTo>
                    <a:pt x="608" y="0"/>
                    <a:pt x="615" y="2"/>
                    <a:pt x="621" y="9"/>
                  </a:cubicBezTo>
                  <a:cubicBezTo>
                    <a:pt x="623" y="12"/>
                    <a:pt x="625" y="16"/>
                    <a:pt x="627" y="19"/>
                  </a:cubicBezTo>
                  <a:cubicBezTo>
                    <a:pt x="629" y="22"/>
                    <a:pt x="628" y="24"/>
                    <a:pt x="626" y="26"/>
                  </a:cubicBezTo>
                  <a:cubicBezTo>
                    <a:pt x="613" y="40"/>
                    <a:pt x="601" y="54"/>
                    <a:pt x="588" y="67"/>
                  </a:cubicBezTo>
                  <a:cubicBezTo>
                    <a:pt x="575" y="80"/>
                    <a:pt x="560" y="92"/>
                    <a:pt x="547" y="105"/>
                  </a:cubicBezTo>
                  <a:cubicBezTo>
                    <a:pt x="536" y="115"/>
                    <a:pt x="527" y="126"/>
                    <a:pt x="516" y="135"/>
                  </a:cubicBezTo>
                  <a:cubicBezTo>
                    <a:pt x="511" y="140"/>
                    <a:pt x="503" y="144"/>
                    <a:pt x="497" y="148"/>
                  </a:cubicBezTo>
                  <a:cubicBezTo>
                    <a:pt x="480" y="158"/>
                    <a:pt x="464" y="169"/>
                    <a:pt x="447" y="179"/>
                  </a:cubicBezTo>
                  <a:cubicBezTo>
                    <a:pt x="427" y="190"/>
                    <a:pt x="411" y="205"/>
                    <a:pt x="393" y="219"/>
                  </a:cubicBezTo>
                  <a:cubicBezTo>
                    <a:pt x="386" y="225"/>
                    <a:pt x="379" y="225"/>
                    <a:pt x="371" y="223"/>
                  </a:cubicBezTo>
                  <a:cubicBezTo>
                    <a:pt x="357" y="219"/>
                    <a:pt x="343" y="216"/>
                    <a:pt x="329" y="212"/>
                  </a:cubicBezTo>
                  <a:cubicBezTo>
                    <a:pt x="314" y="208"/>
                    <a:pt x="300" y="205"/>
                    <a:pt x="285" y="201"/>
                  </a:cubicBezTo>
                  <a:cubicBezTo>
                    <a:pt x="265" y="197"/>
                    <a:pt x="245" y="193"/>
                    <a:pt x="225" y="189"/>
                  </a:cubicBezTo>
                  <a:cubicBezTo>
                    <a:pt x="212" y="186"/>
                    <a:pt x="199" y="183"/>
                    <a:pt x="186" y="181"/>
                  </a:cubicBezTo>
                  <a:cubicBezTo>
                    <a:pt x="180" y="180"/>
                    <a:pt x="174" y="180"/>
                    <a:pt x="169" y="180"/>
                  </a:cubicBezTo>
                  <a:cubicBezTo>
                    <a:pt x="152" y="180"/>
                    <a:pt x="137" y="175"/>
                    <a:pt x="121" y="170"/>
                  </a:cubicBezTo>
                  <a:cubicBezTo>
                    <a:pt x="103" y="165"/>
                    <a:pt x="85" y="161"/>
                    <a:pt x="66" y="157"/>
                  </a:cubicBezTo>
                  <a:cubicBezTo>
                    <a:pt x="52" y="154"/>
                    <a:pt x="38" y="152"/>
                    <a:pt x="23" y="149"/>
                  </a:cubicBezTo>
                  <a:cubicBezTo>
                    <a:pt x="18" y="148"/>
                    <a:pt x="13" y="147"/>
                    <a:pt x="9" y="145"/>
                  </a:cubicBezTo>
                  <a:cubicBezTo>
                    <a:pt x="7" y="144"/>
                    <a:pt x="5" y="142"/>
                    <a:pt x="4" y="140"/>
                  </a:cubicBezTo>
                  <a:cubicBezTo>
                    <a:pt x="0" y="125"/>
                    <a:pt x="1" y="109"/>
                    <a:pt x="3" y="94"/>
                  </a:cubicBezTo>
                  <a:cubicBezTo>
                    <a:pt x="6" y="72"/>
                    <a:pt x="12" y="50"/>
                    <a:pt x="21" y="29"/>
                  </a:cubicBezTo>
                  <a:cubicBezTo>
                    <a:pt x="26" y="20"/>
                    <a:pt x="30" y="10"/>
                    <a:pt x="39" y="4"/>
                  </a:cubicBezTo>
                  <a:cubicBezTo>
                    <a:pt x="40" y="3"/>
                    <a:pt x="43" y="2"/>
                    <a:pt x="45" y="2"/>
                  </a:cubicBezTo>
                  <a:cubicBezTo>
                    <a:pt x="66" y="8"/>
                    <a:pt x="86" y="15"/>
                    <a:pt x="106" y="21"/>
                  </a:cubicBezTo>
                  <a:cubicBezTo>
                    <a:pt x="113" y="23"/>
                    <a:pt x="119" y="25"/>
                    <a:pt x="125" y="27"/>
                  </a:cubicBezTo>
                  <a:cubicBezTo>
                    <a:pt x="129" y="28"/>
                    <a:pt x="132" y="28"/>
                    <a:pt x="135" y="27"/>
                  </a:cubicBezTo>
                  <a:cubicBezTo>
                    <a:pt x="149" y="24"/>
                    <a:pt x="162" y="20"/>
                    <a:pt x="175" y="17"/>
                  </a:cubicBezTo>
                  <a:cubicBezTo>
                    <a:pt x="193" y="13"/>
                    <a:pt x="212" y="9"/>
                    <a:pt x="231" y="11"/>
                  </a:cubicBezTo>
                  <a:cubicBezTo>
                    <a:pt x="246" y="13"/>
                    <a:pt x="261" y="17"/>
                    <a:pt x="274" y="24"/>
                  </a:cubicBezTo>
                  <a:cubicBezTo>
                    <a:pt x="293" y="33"/>
                    <a:pt x="311" y="42"/>
                    <a:pt x="329" y="52"/>
                  </a:cubicBezTo>
                  <a:cubicBezTo>
                    <a:pt x="337" y="56"/>
                    <a:pt x="347" y="56"/>
                    <a:pt x="356" y="57"/>
                  </a:cubicBezTo>
                  <a:cubicBezTo>
                    <a:pt x="377" y="60"/>
                    <a:pt x="398" y="62"/>
                    <a:pt x="417" y="71"/>
                  </a:cubicBezTo>
                  <a:cubicBezTo>
                    <a:pt x="425" y="74"/>
                    <a:pt x="428" y="81"/>
                    <a:pt x="433" y="87"/>
                  </a:cubicBezTo>
                  <a:cubicBezTo>
                    <a:pt x="440" y="96"/>
                    <a:pt x="435" y="111"/>
                    <a:pt x="422" y="112"/>
                  </a:cubicBezTo>
                  <a:cubicBezTo>
                    <a:pt x="410" y="113"/>
                    <a:pt x="398" y="114"/>
                    <a:pt x="386" y="113"/>
                  </a:cubicBezTo>
                  <a:cubicBezTo>
                    <a:pt x="360" y="111"/>
                    <a:pt x="334" y="109"/>
                    <a:pt x="309" y="113"/>
                  </a:cubicBezTo>
                  <a:cubicBezTo>
                    <a:pt x="299" y="114"/>
                    <a:pt x="289" y="117"/>
                    <a:pt x="279" y="120"/>
                  </a:cubicBezTo>
                  <a:cubicBezTo>
                    <a:pt x="273" y="122"/>
                    <a:pt x="270" y="128"/>
                    <a:pt x="272" y="134"/>
                  </a:cubicBezTo>
                  <a:cubicBezTo>
                    <a:pt x="274" y="139"/>
                    <a:pt x="279" y="142"/>
                    <a:pt x="285" y="141"/>
                  </a:cubicBezTo>
                  <a:cubicBezTo>
                    <a:pt x="289" y="140"/>
                    <a:pt x="292" y="138"/>
                    <a:pt x="296" y="137"/>
                  </a:cubicBezTo>
                  <a:cubicBezTo>
                    <a:pt x="319" y="131"/>
                    <a:pt x="343" y="132"/>
                    <a:pt x="366" y="134"/>
                  </a:cubicBezTo>
                  <a:cubicBezTo>
                    <a:pt x="381" y="135"/>
                    <a:pt x="395" y="136"/>
                    <a:pt x="409" y="136"/>
                  </a:cubicBezTo>
                  <a:cubicBezTo>
                    <a:pt x="418" y="136"/>
                    <a:pt x="428" y="134"/>
                    <a:pt x="437" y="130"/>
                  </a:cubicBezTo>
                  <a:cubicBezTo>
                    <a:pt x="454" y="122"/>
                    <a:pt x="465" y="96"/>
                    <a:pt x="453" y="77"/>
                  </a:cubicBezTo>
                  <a:cubicBezTo>
                    <a:pt x="452" y="76"/>
                    <a:pt x="452" y="76"/>
                    <a:pt x="451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954" name="Freeform 6"/>
            <p:cNvSpPr>
              <a:spLocks noEditPoints="1"/>
            </p:cNvSpPr>
            <p:nvPr/>
          </p:nvSpPr>
          <p:spPr bwMode="auto">
            <a:xfrm>
              <a:off x="5462588" y="2247900"/>
              <a:ext cx="1538288" cy="1677988"/>
            </a:xfrm>
            <a:custGeom>
              <a:avLst/>
              <a:gdLst>
                <a:gd name="T0" fmla="*/ 224 w 482"/>
                <a:gd name="T1" fmla="*/ 478 h 526"/>
                <a:gd name="T2" fmla="*/ 238 w 482"/>
                <a:gd name="T3" fmla="*/ 472 h 526"/>
                <a:gd name="T4" fmla="*/ 241 w 482"/>
                <a:gd name="T5" fmla="*/ 386 h 526"/>
                <a:gd name="T6" fmla="*/ 171 w 482"/>
                <a:gd name="T7" fmla="*/ 375 h 526"/>
                <a:gd name="T8" fmla="*/ 130 w 482"/>
                <a:gd name="T9" fmla="*/ 401 h 526"/>
                <a:gd name="T10" fmla="*/ 17 w 482"/>
                <a:gd name="T11" fmla="*/ 346 h 526"/>
                <a:gd name="T12" fmla="*/ 32 w 482"/>
                <a:gd name="T13" fmla="*/ 258 h 526"/>
                <a:gd name="T14" fmla="*/ 49 w 482"/>
                <a:gd name="T15" fmla="*/ 99 h 526"/>
                <a:gd name="T16" fmla="*/ 120 w 482"/>
                <a:gd name="T17" fmla="*/ 81 h 526"/>
                <a:gd name="T18" fmla="*/ 202 w 482"/>
                <a:gd name="T19" fmla="*/ 7 h 526"/>
                <a:gd name="T20" fmla="*/ 327 w 482"/>
                <a:gd name="T21" fmla="*/ 55 h 526"/>
                <a:gd name="T22" fmla="*/ 448 w 482"/>
                <a:gd name="T23" fmla="*/ 93 h 526"/>
                <a:gd name="T24" fmla="*/ 420 w 482"/>
                <a:gd name="T25" fmla="*/ 275 h 526"/>
                <a:gd name="T26" fmla="*/ 347 w 482"/>
                <a:gd name="T27" fmla="*/ 292 h 526"/>
                <a:gd name="T28" fmla="*/ 280 w 482"/>
                <a:gd name="T29" fmla="*/ 379 h 526"/>
                <a:gd name="T30" fmla="*/ 325 w 482"/>
                <a:gd name="T31" fmla="*/ 472 h 526"/>
                <a:gd name="T32" fmla="*/ 383 w 482"/>
                <a:gd name="T33" fmla="*/ 497 h 526"/>
                <a:gd name="T34" fmla="*/ 335 w 482"/>
                <a:gd name="T35" fmla="*/ 525 h 526"/>
                <a:gd name="T36" fmla="*/ 294 w 482"/>
                <a:gd name="T37" fmla="*/ 520 h 526"/>
                <a:gd name="T38" fmla="*/ 217 w 482"/>
                <a:gd name="T39" fmla="*/ 506 h 526"/>
                <a:gd name="T40" fmla="*/ 190 w 482"/>
                <a:gd name="T41" fmla="*/ 492 h 526"/>
                <a:gd name="T42" fmla="*/ 237 w 482"/>
                <a:gd name="T43" fmla="*/ 365 h 526"/>
                <a:gd name="T44" fmla="*/ 231 w 482"/>
                <a:gd name="T45" fmla="*/ 337 h 526"/>
                <a:gd name="T46" fmla="*/ 198 w 482"/>
                <a:gd name="T47" fmla="*/ 296 h 526"/>
                <a:gd name="T48" fmla="*/ 160 w 482"/>
                <a:gd name="T49" fmla="*/ 275 h 526"/>
                <a:gd name="T50" fmla="*/ 85 w 482"/>
                <a:gd name="T51" fmla="*/ 313 h 526"/>
                <a:gd name="T52" fmla="*/ 110 w 482"/>
                <a:gd name="T53" fmla="*/ 273 h 526"/>
                <a:gd name="T54" fmla="*/ 158 w 482"/>
                <a:gd name="T55" fmla="*/ 261 h 526"/>
                <a:gd name="T56" fmla="*/ 107 w 482"/>
                <a:gd name="T57" fmla="*/ 192 h 526"/>
                <a:gd name="T58" fmla="*/ 216 w 482"/>
                <a:gd name="T59" fmla="*/ 285 h 526"/>
                <a:gd name="T60" fmla="*/ 231 w 482"/>
                <a:gd name="T61" fmla="*/ 281 h 526"/>
                <a:gd name="T62" fmla="*/ 252 w 482"/>
                <a:gd name="T63" fmla="*/ 180 h 526"/>
                <a:gd name="T64" fmla="*/ 196 w 482"/>
                <a:gd name="T65" fmla="*/ 124 h 526"/>
                <a:gd name="T66" fmla="*/ 247 w 482"/>
                <a:gd name="T67" fmla="*/ 115 h 526"/>
                <a:gd name="T68" fmla="*/ 266 w 482"/>
                <a:gd name="T69" fmla="*/ 208 h 526"/>
                <a:gd name="T70" fmla="*/ 321 w 482"/>
                <a:gd name="T71" fmla="*/ 175 h 526"/>
                <a:gd name="T72" fmla="*/ 377 w 482"/>
                <a:gd name="T73" fmla="*/ 123 h 526"/>
                <a:gd name="T74" fmla="*/ 334 w 482"/>
                <a:gd name="T75" fmla="*/ 179 h 526"/>
                <a:gd name="T76" fmla="*/ 381 w 482"/>
                <a:gd name="T77" fmla="*/ 195 h 526"/>
                <a:gd name="T78" fmla="*/ 314 w 482"/>
                <a:gd name="T79" fmla="*/ 194 h 526"/>
                <a:gd name="T80" fmla="*/ 261 w 482"/>
                <a:gd name="T81" fmla="*/ 245 h 526"/>
                <a:gd name="T82" fmla="*/ 264 w 482"/>
                <a:gd name="T83" fmla="*/ 333 h 526"/>
                <a:gd name="T84" fmla="*/ 330 w 482"/>
                <a:gd name="T85" fmla="*/ 264 h 526"/>
                <a:gd name="T86" fmla="*/ 433 w 482"/>
                <a:gd name="T87" fmla="*/ 107 h 526"/>
                <a:gd name="T88" fmla="*/ 319 w 482"/>
                <a:gd name="T89" fmla="*/ 86 h 526"/>
                <a:gd name="T90" fmla="*/ 247 w 482"/>
                <a:gd name="T91" fmla="*/ 27 h 526"/>
                <a:gd name="T92" fmla="*/ 140 w 482"/>
                <a:gd name="T93" fmla="*/ 107 h 526"/>
                <a:gd name="T94" fmla="*/ 127 w 482"/>
                <a:gd name="T95" fmla="*/ 116 h 526"/>
                <a:gd name="T96" fmla="*/ 25 w 482"/>
                <a:gd name="T97" fmla="*/ 166 h 526"/>
                <a:gd name="T98" fmla="*/ 69 w 482"/>
                <a:gd name="T99" fmla="*/ 259 h 526"/>
                <a:gd name="T100" fmla="*/ 36 w 482"/>
                <a:gd name="T101" fmla="*/ 336 h 526"/>
                <a:gd name="T102" fmla="*/ 157 w 482"/>
                <a:gd name="T103" fmla="*/ 352 h 526"/>
                <a:gd name="T104" fmla="*/ 237 w 482"/>
                <a:gd name="T105" fmla="*/ 36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2" h="526">
                  <a:moveTo>
                    <a:pt x="190" y="490"/>
                  </a:moveTo>
                  <a:cubicBezTo>
                    <a:pt x="201" y="486"/>
                    <a:pt x="212" y="482"/>
                    <a:pt x="224" y="478"/>
                  </a:cubicBezTo>
                  <a:cubicBezTo>
                    <a:pt x="228" y="476"/>
                    <a:pt x="232" y="476"/>
                    <a:pt x="236" y="475"/>
                  </a:cubicBezTo>
                  <a:cubicBezTo>
                    <a:pt x="237" y="474"/>
                    <a:pt x="238" y="473"/>
                    <a:pt x="238" y="472"/>
                  </a:cubicBezTo>
                  <a:cubicBezTo>
                    <a:pt x="240" y="464"/>
                    <a:pt x="242" y="456"/>
                    <a:pt x="243" y="448"/>
                  </a:cubicBezTo>
                  <a:cubicBezTo>
                    <a:pt x="245" y="427"/>
                    <a:pt x="245" y="407"/>
                    <a:pt x="241" y="386"/>
                  </a:cubicBezTo>
                  <a:cubicBezTo>
                    <a:pt x="239" y="386"/>
                    <a:pt x="237" y="386"/>
                    <a:pt x="235" y="386"/>
                  </a:cubicBezTo>
                  <a:cubicBezTo>
                    <a:pt x="213" y="388"/>
                    <a:pt x="191" y="385"/>
                    <a:pt x="171" y="375"/>
                  </a:cubicBezTo>
                  <a:cubicBezTo>
                    <a:pt x="170" y="374"/>
                    <a:pt x="167" y="375"/>
                    <a:pt x="166" y="376"/>
                  </a:cubicBezTo>
                  <a:cubicBezTo>
                    <a:pt x="156" y="387"/>
                    <a:pt x="144" y="396"/>
                    <a:pt x="130" y="401"/>
                  </a:cubicBezTo>
                  <a:cubicBezTo>
                    <a:pt x="113" y="406"/>
                    <a:pt x="97" y="408"/>
                    <a:pt x="80" y="403"/>
                  </a:cubicBezTo>
                  <a:cubicBezTo>
                    <a:pt x="49" y="396"/>
                    <a:pt x="27" y="376"/>
                    <a:pt x="17" y="346"/>
                  </a:cubicBezTo>
                  <a:cubicBezTo>
                    <a:pt x="8" y="317"/>
                    <a:pt x="13" y="289"/>
                    <a:pt x="32" y="265"/>
                  </a:cubicBezTo>
                  <a:cubicBezTo>
                    <a:pt x="34" y="262"/>
                    <a:pt x="34" y="261"/>
                    <a:pt x="32" y="258"/>
                  </a:cubicBezTo>
                  <a:cubicBezTo>
                    <a:pt x="10" y="236"/>
                    <a:pt x="0" y="210"/>
                    <a:pt x="2" y="179"/>
                  </a:cubicBezTo>
                  <a:cubicBezTo>
                    <a:pt x="4" y="144"/>
                    <a:pt x="19" y="117"/>
                    <a:pt x="49" y="99"/>
                  </a:cubicBezTo>
                  <a:cubicBezTo>
                    <a:pt x="68" y="87"/>
                    <a:pt x="88" y="84"/>
                    <a:pt x="110" y="88"/>
                  </a:cubicBezTo>
                  <a:cubicBezTo>
                    <a:pt x="118" y="90"/>
                    <a:pt x="118" y="89"/>
                    <a:pt x="120" y="81"/>
                  </a:cubicBezTo>
                  <a:cubicBezTo>
                    <a:pt x="125" y="62"/>
                    <a:pt x="135" y="46"/>
                    <a:pt x="149" y="34"/>
                  </a:cubicBezTo>
                  <a:cubicBezTo>
                    <a:pt x="165" y="20"/>
                    <a:pt x="182" y="11"/>
                    <a:pt x="202" y="7"/>
                  </a:cubicBezTo>
                  <a:cubicBezTo>
                    <a:pt x="237" y="0"/>
                    <a:pt x="269" y="5"/>
                    <a:pt x="299" y="25"/>
                  </a:cubicBezTo>
                  <a:cubicBezTo>
                    <a:pt x="311" y="33"/>
                    <a:pt x="320" y="43"/>
                    <a:pt x="327" y="55"/>
                  </a:cubicBezTo>
                  <a:cubicBezTo>
                    <a:pt x="329" y="58"/>
                    <a:pt x="330" y="58"/>
                    <a:pt x="334" y="58"/>
                  </a:cubicBezTo>
                  <a:cubicBezTo>
                    <a:pt x="379" y="48"/>
                    <a:pt x="418" y="58"/>
                    <a:pt x="448" y="93"/>
                  </a:cubicBezTo>
                  <a:cubicBezTo>
                    <a:pt x="473" y="120"/>
                    <a:pt x="482" y="152"/>
                    <a:pt x="477" y="189"/>
                  </a:cubicBezTo>
                  <a:cubicBezTo>
                    <a:pt x="472" y="227"/>
                    <a:pt x="453" y="256"/>
                    <a:pt x="420" y="275"/>
                  </a:cubicBezTo>
                  <a:cubicBezTo>
                    <a:pt x="399" y="287"/>
                    <a:pt x="376" y="292"/>
                    <a:pt x="352" y="289"/>
                  </a:cubicBezTo>
                  <a:cubicBezTo>
                    <a:pt x="349" y="289"/>
                    <a:pt x="348" y="289"/>
                    <a:pt x="347" y="292"/>
                  </a:cubicBezTo>
                  <a:cubicBezTo>
                    <a:pt x="338" y="329"/>
                    <a:pt x="316" y="356"/>
                    <a:pt x="282" y="374"/>
                  </a:cubicBezTo>
                  <a:cubicBezTo>
                    <a:pt x="279" y="375"/>
                    <a:pt x="279" y="376"/>
                    <a:pt x="280" y="379"/>
                  </a:cubicBezTo>
                  <a:cubicBezTo>
                    <a:pt x="291" y="403"/>
                    <a:pt x="302" y="428"/>
                    <a:pt x="313" y="452"/>
                  </a:cubicBezTo>
                  <a:cubicBezTo>
                    <a:pt x="316" y="459"/>
                    <a:pt x="321" y="465"/>
                    <a:pt x="325" y="472"/>
                  </a:cubicBezTo>
                  <a:cubicBezTo>
                    <a:pt x="326" y="473"/>
                    <a:pt x="328" y="474"/>
                    <a:pt x="329" y="475"/>
                  </a:cubicBezTo>
                  <a:cubicBezTo>
                    <a:pt x="348" y="479"/>
                    <a:pt x="366" y="486"/>
                    <a:pt x="383" y="497"/>
                  </a:cubicBezTo>
                  <a:cubicBezTo>
                    <a:pt x="387" y="500"/>
                    <a:pt x="391" y="502"/>
                    <a:pt x="396" y="505"/>
                  </a:cubicBezTo>
                  <a:cubicBezTo>
                    <a:pt x="376" y="515"/>
                    <a:pt x="357" y="525"/>
                    <a:pt x="335" y="525"/>
                  </a:cubicBezTo>
                  <a:cubicBezTo>
                    <a:pt x="330" y="525"/>
                    <a:pt x="324" y="525"/>
                    <a:pt x="319" y="525"/>
                  </a:cubicBezTo>
                  <a:cubicBezTo>
                    <a:pt x="310" y="526"/>
                    <a:pt x="302" y="523"/>
                    <a:pt x="294" y="520"/>
                  </a:cubicBezTo>
                  <a:cubicBezTo>
                    <a:pt x="278" y="514"/>
                    <a:pt x="262" y="511"/>
                    <a:pt x="245" y="509"/>
                  </a:cubicBezTo>
                  <a:cubicBezTo>
                    <a:pt x="236" y="508"/>
                    <a:pt x="226" y="508"/>
                    <a:pt x="217" y="506"/>
                  </a:cubicBezTo>
                  <a:cubicBezTo>
                    <a:pt x="210" y="504"/>
                    <a:pt x="204" y="500"/>
                    <a:pt x="198" y="497"/>
                  </a:cubicBezTo>
                  <a:cubicBezTo>
                    <a:pt x="195" y="495"/>
                    <a:pt x="193" y="493"/>
                    <a:pt x="190" y="492"/>
                  </a:cubicBezTo>
                  <a:cubicBezTo>
                    <a:pt x="190" y="491"/>
                    <a:pt x="190" y="491"/>
                    <a:pt x="190" y="490"/>
                  </a:cubicBezTo>
                  <a:close/>
                  <a:moveTo>
                    <a:pt x="237" y="365"/>
                  </a:moveTo>
                  <a:cubicBezTo>
                    <a:pt x="237" y="363"/>
                    <a:pt x="236" y="362"/>
                    <a:pt x="236" y="360"/>
                  </a:cubicBezTo>
                  <a:cubicBezTo>
                    <a:pt x="234" y="352"/>
                    <a:pt x="233" y="344"/>
                    <a:pt x="231" y="337"/>
                  </a:cubicBezTo>
                  <a:cubicBezTo>
                    <a:pt x="231" y="334"/>
                    <a:pt x="230" y="330"/>
                    <a:pt x="228" y="328"/>
                  </a:cubicBezTo>
                  <a:cubicBezTo>
                    <a:pt x="218" y="317"/>
                    <a:pt x="208" y="306"/>
                    <a:pt x="198" y="296"/>
                  </a:cubicBezTo>
                  <a:cubicBezTo>
                    <a:pt x="192" y="291"/>
                    <a:pt x="185" y="285"/>
                    <a:pt x="177" y="281"/>
                  </a:cubicBezTo>
                  <a:cubicBezTo>
                    <a:pt x="172" y="278"/>
                    <a:pt x="166" y="276"/>
                    <a:pt x="160" y="275"/>
                  </a:cubicBezTo>
                  <a:cubicBezTo>
                    <a:pt x="146" y="272"/>
                    <a:pt x="131" y="272"/>
                    <a:pt x="117" y="277"/>
                  </a:cubicBezTo>
                  <a:cubicBezTo>
                    <a:pt x="101" y="284"/>
                    <a:pt x="90" y="296"/>
                    <a:pt x="85" y="313"/>
                  </a:cubicBezTo>
                  <a:cubicBezTo>
                    <a:pt x="84" y="312"/>
                    <a:pt x="84" y="311"/>
                    <a:pt x="84" y="310"/>
                  </a:cubicBezTo>
                  <a:cubicBezTo>
                    <a:pt x="88" y="294"/>
                    <a:pt x="97" y="282"/>
                    <a:pt x="110" y="273"/>
                  </a:cubicBezTo>
                  <a:cubicBezTo>
                    <a:pt x="123" y="265"/>
                    <a:pt x="138" y="262"/>
                    <a:pt x="153" y="262"/>
                  </a:cubicBezTo>
                  <a:cubicBezTo>
                    <a:pt x="154" y="262"/>
                    <a:pt x="156" y="262"/>
                    <a:pt x="158" y="261"/>
                  </a:cubicBezTo>
                  <a:cubicBezTo>
                    <a:pt x="132" y="236"/>
                    <a:pt x="108" y="212"/>
                    <a:pt x="99" y="177"/>
                  </a:cubicBezTo>
                  <a:cubicBezTo>
                    <a:pt x="102" y="182"/>
                    <a:pt x="104" y="187"/>
                    <a:pt x="107" y="192"/>
                  </a:cubicBezTo>
                  <a:cubicBezTo>
                    <a:pt x="119" y="212"/>
                    <a:pt x="136" y="228"/>
                    <a:pt x="154" y="241"/>
                  </a:cubicBezTo>
                  <a:cubicBezTo>
                    <a:pt x="174" y="256"/>
                    <a:pt x="195" y="270"/>
                    <a:pt x="216" y="285"/>
                  </a:cubicBezTo>
                  <a:cubicBezTo>
                    <a:pt x="221" y="288"/>
                    <a:pt x="225" y="291"/>
                    <a:pt x="229" y="294"/>
                  </a:cubicBezTo>
                  <a:cubicBezTo>
                    <a:pt x="230" y="289"/>
                    <a:pt x="230" y="285"/>
                    <a:pt x="231" y="281"/>
                  </a:cubicBezTo>
                  <a:cubicBezTo>
                    <a:pt x="234" y="267"/>
                    <a:pt x="236" y="252"/>
                    <a:pt x="240" y="238"/>
                  </a:cubicBezTo>
                  <a:cubicBezTo>
                    <a:pt x="245" y="219"/>
                    <a:pt x="250" y="200"/>
                    <a:pt x="252" y="180"/>
                  </a:cubicBezTo>
                  <a:cubicBezTo>
                    <a:pt x="253" y="173"/>
                    <a:pt x="252" y="166"/>
                    <a:pt x="248" y="160"/>
                  </a:cubicBezTo>
                  <a:cubicBezTo>
                    <a:pt x="235" y="141"/>
                    <a:pt x="218" y="129"/>
                    <a:pt x="196" y="124"/>
                  </a:cubicBezTo>
                  <a:cubicBezTo>
                    <a:pt x="217" y="125"/>
                    <a:pt x="235" y="134"/>
                    <a:pt x="252" y="148"/>
                  </a:cubicBezTo>
                  <a:cubicBezTo>
                    <a:pt x="251" y="137"/>
                    <a:pt x="249" y="126"/>
                    <a:pt x="247" y="115"/>
                  </a:cubicBezTo>
                  <a:cubicBezTo>
                    <a:pt x="244" y="105"/>
                    <a:pt x="241" y="94"/>
                    <a:pt x="237" y="83"/>
                  </a:cubicBezTo>
                  <a:cubicBezTo>
                    <a:pt x="260" y="122"/>
                    <a:pt x="268" y="164"/>
                    <a:pt x="266" y="208"/>
                  </a:cubicBezTo>
                  <a:cubicBezTo>
                    <a:pt x="268" y="207"/>
                    <a:pt x="269" y="207"/>
                    <a:pt x="269" y="207"/>
                  </a:cubicBezTo>
                  <a:cubicBezTo>
                    <a:pt x="287" y="196"/>
                    <a:pt x="304" y="186"/>
                    <a:pt x="321" y="175"/>
                  </a:cubicBezTo>
                  <a:cubicBezTo>
                    <a:pt x="336" y="166"/>
                    <a:pt x="351" y="156"/>
                    <a:pt x="363" y="143"/>
                  </a:cubicBezTo>
                  <a:cubicBezTo>
                    <a:pt x="368" y="137"/>
                    <a:pt x="372" y="130"/>
                    <a:pt x="377" y="123"/>
                  </a:cubicBezTo>
                  <a:cubicBezTo>
                    <a:pt x="373" y="135"/>
                    <a:pt x="367" y="145"/>
                    <a:pt x="359" y="154"/>
                  </a:cubicBezTo>
                  <a:cubicBezTo>
                    <a:pt x="351" y="162"/>
                    <a:pt x="342" y="170"/>
                    <a:pt x="334" y="179"/>
                  </a:cubicBezTo>
                  <a:cubicBezTo>
                    <a:pt x="342" y="180"/>
                    <a:pt x="351" y="182"/>
                    <a:pt x="359" y="184"/>
                  </a:cubicBezTo>
                  <a:cubicBezTo>
                    <a:pt x="368" y="186"/>
                    <a:pt x="378" y="191"/>
                    <a:pt x="381" y="195"/>
                  </a:cubicBezTo>
                  <a:cubicBezTo>
                    <a:pt x="374" y="193"/>
                    <a:pt x="367" y="190"/>
                    <a:pt x="360" y="189"/>
                  </a:cubicBezTo>
                  <a:cubicBezTo>
                    <a:pt x="344" y="185"/>
                    <a:pt x="328" y="185"/>
                    <a:pt x="314" y="194"/>
                  </a:cubicBezTo>
                  <a:cubicBezTo>
                    <a:pt x="298" y="203"/>
                    <a:pt x="283" y="215"/>
                    <a:pt x="271" y="230"/>
                  </a:cubicBezTo>
                  <a:cubicBezTo>
                    <a:pt x="267" y="234"/>
                    <a:pt x="263" y="239"/>
                    <a:pt x="261" y="245"/>
                  </a:cubicBezTo>
                  <a:cubicBezTo>
                    <a:pt x="259" y="253"/>
                    <a:pt x="259" y="262"/>
                    <a:pt x="258" y="271"/>
                  </a:cubicBezTo>
                  <a:cubicBezTo>
                    <a:pt x="257" y="292"/>
                    <a:pt x="259" y="312"/>
                    <a:pt x="264" y="333"/>
                  </a:cubicBezTo>
                  <a:cubicBezTo>
                    <a:pt x="266" y="340"/>
                    <a:pt x="269" y="348"/>
                    <a:pt x="271" y="356"/>
                  </a:cubicBezTo>
                  <a:cubicBezTo>
                    <a:pt x="309" y="336"/>
                    <a:pt x="328" y="305"/>
                    <a:pt x="330" y="264"/>
                  </a:cubicBezTo>
                  <a:cubicBezTo>
                    <a:pt x="382" y="277"/>
                    <a:pt x="422" y="263"/>
                    <a:pt x="447" y="216"/>
                  </a:cubicBezTo>
                  <a:cubicBezTo>
                    <a:pt x="466" y="180"/>
                    <a:pt x="460" y="139"/>
                    <a:pt x="433" y="107"/>
                  </a:cubicBezTo>
                  <a:cubicBezTo>
                    <a:pt x="419" y="90"/>
                    <a:pt x="401" y="80"/>
                    <a:pt x="379" y="76"/>
                  </a:cubicBezTo>
                  <a:cubicBezTo>
                    <a:pt x="358" y="72"/>
                    <a:pt x="338" y="77"/>
                    <a:pt x="319" y="86"/>
                  </a:cubicBezTo>
                  <a:cubicBezTo>
                    <a:pt x="316" y="80"/>
                    <a:pt x="314" y="74"/>
                    <a:pt x="311" y="69"/>
                  </a:cubicBezTo>
                  <a:cubicBezTo>
                    <a:pt x="297" y="44"/>
                    <a:pt x="274" y="31"/>
                    <a:pt x="247" y="27"/>
                  </a:cubicBezTo>
                  <a:cubicBezTo>
                    <a:pt x="224" y="23"/>
                    <a:pt x="202" y="26"/>
                    <a:pt x="182" y="37"/>
                  </a:cubicBezTo>
                  <a:cubicBezTo>
                    <a:pt x="154" y="52"/>
                    <a:pt x="137" y="74"/>
                    <a:pt x="140" y="107"/>
                  </a:cubicBezTo>
                  <a:cubicBezTo>
                    <a:pt x="140" y="112"/>
                    <a:pt x="140" y="117"/>
                    <a:pt x="140" y="123"/>
                  </a:cubicBezTo>
                  <a:cubicBezTo>
                    <a:pt x="135" y="120"/>
                    <a:pt x="131" y="118"/>
                    <a:pt x="127" y="116"/>
                  </a:cubicBezTo>
                  <a:cubicBezTo>
                    <a:pt x="104" y="104"/>
                    <a:pt x="81" y="104"/>
                    <a:pt x="59" y="117"/>
                  </a:cubicBezTo>
                  <a:cubicBezTo>
                    <a:pt x="41" y="129"/>
                    <a:pt x="29" y="145"/>
                    <a:pt x="25" y="166"/>
                  </a:cubicBezTo>
                  <a:cubicBezTo>
                    <a:pt x="17" y="199"/>
                    <a:pt x="27" y="227"/>
                    <a:pt x="53" y="248"/>
                  </a:cubicBezTo>
                  <a:cubicBezTo>
                    <a:pt x="58" y="252"/>
                    <a:pt x="63" y="256"/>
                    <a:pt x="69" y="259"/>
                  </a:cubicBezTo>
                  <a:cubicBezTo>
                    <a:pt x="65" y="262"/>
                    <a:pt x="62" y="265"/>
                    <a:pt x="59" y="267"/>
                  </a:cubicBezTo>
                  <a:cubicBezTo>
                    <a:pt x="38" y="285"/>
                    <a:pt x="29" y="308"/>
                    <a:pt x="36" y="336"/>
                  </a:cubicBezTo>
                  <a:cubicBezTo>
                    <a:pt x="43" y="361"/>
                    <a:pt x="66" y="382"/>
                    <a:pt x="92" y="384"/>
                  </a:cubicBezTo>
                  <a:cubicBezTo>
                    <a:pt x="120" y="387"/>
                    <a:pt x="142" y="376"/>
                    <a:pt x="157" y="352"/>
                  </a:cubicBezTo>
                  <a:cubicBezTo>
                    <a:pt x="162" y="346"/>
                    <a:pt x="162" y="345"/>
                    <a:pt x="168" y="350"/>
                  </a:cubicBezTo>
                  <a:cubicBezTo>
                    <a:pt x="189" y="363"/>
                    <a:pt x="211" y="369"/>
                    <a:pt x="237" y="36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8955" name="TextBox 64"/>
          <p:cNvSpPr txBox="1"/>
          <p:nvPr/>
        </p:nvSpPr>
        <p:spPr>
          <a:xfrm>
            <a:off x="6174172" y="8437303"/>
            <a:ext cx="5067010" cy="236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440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Ekolojik </a:t>
            </a:r>
            <a:r>
              <a:rPr lang="tr-TR" sz="440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Kazanç</a:t>
            </a:r>
          </a:p>
          <a:p>
            <a:pPr lvl="0"/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Kağıt </a:t>
            </a:r>
            <a:r>
              <a:rPr lang="tr-TR" sz="3600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kullanımının azalması</a:t>
            </a:r>
            <a:endParaRPr lang="en-GB" sz="3600" b="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85" name="Group 73"/>
          <p:cNvGrpSpPr/>
          <p:nvPr/>
        </p:nvGrpSpPr>
        <p:grpSpPr>
          <a:xfrm>
            <a:off x="13343712" y="8598449"/>
            <a:ext cx="3109291" cy="2563227"/>
            <a:chOff x="6824367" y="5113753"/>
            <a:chExt cx="911120" cy="665702"/>
          </a:xfrm>
        </p:grpSpPr>
        <p:sp>
          <p:nvSpPr>
            <p:cNvPr id="1048956" name="Arrow: Pentagon 69"/>
            <p:cNvSpPr/>
            <p:nvPr/>
          </p:nvSpPr>
          <p:spPr>
            <a:xfrm>
              <a:off x="6824367" y="5601644"/>
              <a:ext cx="911120" cy="177811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  <a:endParaRPr lang="en-US" sz="1400" dirty="0"/>
            </a:p>
          </p:txBody>
        </p:sp>
        <p:sp>
          <p:nvSpPr>
            <p:cNvPr id="1048957" name="Arrow: Pentagon 70"/>
            <p:cNvSpPr/>
            <p:nvPr/>
          </p:nvSpPr>
          <p:spPr>
            <a:xfrm>
              <a:off x="6824367" y="5353760"/>
              <a:ext cx="684688" cy="177811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48958" name="Arrow: Pentagon 71"/>
            <p:cNvSpPr/>
            <p:nvPr/>
          </p:nvSpPr>
          <p:spPr>
            <a:xfrm>
              <a:off x="6824368" y="5113753"/>
              <a:ext cx="374576" cy="177811"/>
            </a:xfrm>
            <a:prstGeom prst="homePlat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endParaRPr lang="en-US" sz="1400" dirty="0"/>
            </a:p>
          </p:txBody>
        </p:sp>
      </p:grpSp>
      <p:sp>
        <p:nvSpPr>
          <p:cNvPr id="1048959" name="TextBox 63"/>
          <p:cNvSpPr txBox="1"/>
          <p:nvPr/>
        </p:nvSpPr>
        <p:spPr>
          <a:xfrm>
            <a:off x="16904894" y="8406525"/>
            <a:ext cx="6570790" cy="236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440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Verimlilik</a:t>
            </a:r>
          </a:p>
          <a:p>
            <a:pPr lvl="0"/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Saklanan belgenin yönetilen bilgiye dönüştürülmesi</a:t>
            </a:r>
            <a:endParaRPr lang="en-GB" sz="480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2" name="Rectangle 1"/>
          <p:cNvSpPr/>
          <p:nvPr/>
        </p:nvSpPr>
        <p:spPr>
          <a:xfrm>
            <a:off x="0" y="9076593"/>
            <a:ext cx="24384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8963" name="Oval 20"/>
          <p:cNvSpPr/>
          <p:nvPr/>
        </p:nvSpPr>
        <p:spPr>
          <a:xfrm>
            <a:off x="2472949" y="8679718"/>
            <a:ext cx="1250950" cy="1250950"/>
          </a:xfrm>
          <a:prstGeom prst="ellips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8964" name="Oval 21"/>
          <p:cNvSpPr/>
          <p:nvPr/>
        </p:nvSpPr>
        <p:spPr>
          <a:xfrm>
            <a:off x="6663949" y="8679718"/>
            <a:ext cx="1250950" cy="1250950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8965" name="Oval 22"/>
          <p:cNvSpPr/>
          <p:nvPr/>
        </p:nvSpPr>
        <p:spPr>
          <a:xfrm>
            <a:off x="11045449" y="8679718"/>
            <a:ext cx="1250950" cy="1250950"/>
          </a:xfrm>
          <a:prstGeom prst="ellipse">
            <a:avLst/>
          </a:prstGeom>
          <a:solidFill>
            <a:schemeClr val="accent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8966" name="Oval 25"/>
          <p:cNvSpPr/>
          <p:nvPr/>
        </p:nvSpPr>
        <p:spPr>
          <a:xfrm>
            <a:off x="15465049" y="8679718"/>
            <a:ext cx="1250950" cy="1250950"/>
          </a:xfrm>
          <a:prstGeom prst="ellipse">
            <a:avLst/>
          </a:prstGeom>
          <a:solidFill>
            <a:schemeClr val="accent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8967" name="Oval 26"/>
          <p:cNvSpPr/>
          <p:nvPr/>
        </p:nvSpPr>
        <p:spPr>
          <a:xfrm>
            <a:off x="20379949" y="8679718"/>
            <a:ext cx="1250950" cy="1250950"/>
          </a:xfrm>
          <a:prstGeom prst="ellipse">
            <a:avLst/>
          </a:prstGeom>
          <a:solidFill>
            <a:schemeClr val="accent6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spcBef>
                <a:spcPts val="0"/>
              </a:spcBef>
            </a:pPr>
            <a:endParaRPr lang="en-US" sz="3600" b="0" kern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48968" name="TextBox 28"/>
          <p:cNvSpPr txBox="1"/>
          <p:nvPr/>
        </p:nvSpPr>
        <p:spPr>
          <a:xfrm>
            <a:off x="1019562" y="10789182"/>
            <a:ext cx="3925580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Yazışma Süreci ve Faaliyet </a:t>
            </a:r>
            <a:r>
              <a:rPr lang="tr-TR" sz="3600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</a:t>
            </a: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akibi</a:t>
            </a:r>
            <a:endParaRPr lang="en-GB" sz="3600" b="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69" name="TextBox 30"/>
          <p:cNvSpPr txBox="1"/>
          <p:nvPr/>
        </p:nvSpPr>
        <p:spPr>
          <a:xfrm>
            <a:off x="5346675" y="10689694"/>
            <a:ext cx="3925580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İstatistik ve Raporlama </a:t>
            </a:r>
            <a:endParaRPr lang="en-GB" sz="3600" b="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70" name="TextBox 34"/>
          <p:cNvSpPr txBox="1"/>
          <p:nvPr/>
        </p:nvSpPr>
        <p:spPr>
          <a:xfrm>
            <a:off x="9721988" y="10689694"/>
            <a:ext cx="392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3600" b="0" kern="1200" spc="0" dirty="0" smtClean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Hızlı Erişim</a:t>
            </a:r>
            <a:endParaRPr lang="en-GB" sz="3600" b="0" kern="1200" spc="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71" name="TextBox 38"/>
          <p:cNvSpPr txBox="1"/>
          <p:nvPr/>
        </p:nvSpPr>
        <p:spPr>
          <a:xfrm>
            <a:off x="2472946" y="8828137"/>
            <a:ext cx="1250952" cy="82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5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1</a:t>
            </a:r>
            <a:endParaRPr lang="en-GB" sz="5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72" name="TextBox 42"/>
          <p:cNvSpPr txBox="1"/>
          <p:nvPr/>
        </p:nvSpPr>
        <p:spPr>
          <a:xfrm>
            <a:off x="6663946" y="8828137"/>
            <a:ext cx="1250952" cy="82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5000" kern="1200" spc="0" dirty="0">
                <a:solidFill>
                  <a:srgbClr val="FFFFFF"/>
                </a:solidFill>
                <a:latin typeface="Noto Sans" panose="020B0502040504020204" pitchFamily="34"/>
                <a:ea typeface="+mn-ea"/>
                <a:cs typeface="+mn-cs"/>
              </a:rPr>
              <a:t>2</a:t>
            </a:r>
            <a:endParaRPr lang="en-GB" sz="5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73" name="TextBox 43"/>
          <p:cNvSpPr txBox="1"/>
          <p:nvPr/>
        </p:nvSpPr>
        <p:spPr>
          <a:xfrm>
            <a:off x="11059302" y="8828137"/>
            <a:ext cx="1250952" cy="82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5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3 </a:t>
            </a:r>
            <a:endParaRPr lang="en-GB" sz="5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74" name="TextBox 44"/>
          <p:cNvSpPr txBox="1"/>
          <p:nvPr/>
        </p:nvSpPr>
        <p:spPr>
          <a:xfrm>
            <a:off x="15465048" y="8828137"/>
            <a:ext cx="1250952" cy="82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5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4 </a:t>
            </a:r>
            <a:endParaRPr lang="en-GB" sz="5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48975" name="TextBox 45"/>
          <p:cNvSpPr txBox="1"/>
          <p:nvPr/>
        </p:nvSpPr>
        <p:spPr>
          <a:xfrm>
            <a:off x="20393802" y="8828137"/>
            <a:ext cx="1250952" cy="82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ru-RU" sz="5000" kern="1200" spc="0" dirty="0" smtClean="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rPr>
              <a:t>5 </a:t>
            </a:r>
            <a:endParaRPr lang="en-GB" sz="5000" kern="1200" spc="0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89" name="Group 101"/>
          <p:cNvGrpSpPr/>
          <p:nvPr/>
        </p:nvGrpSpPr>
        <p:grpSpPr>
          <a:xfrm>
            <a:off x="6066962" y="5521026"/>
            <a:ext cx="1622652" cy="1450418"/>
            <a:chOff x="5418138" y="4568825"/>
            <a:chExt cx="568325" cy="508001"/>
          </a:xfrm>
          <a:solidFill>
            <a:schemeClr val="tx1"/>
          </a:solidFill>
        </p:grpSpPr>
        <p:sp>
          <p:nvSpPr>
            <p:cNvPr id="1048976" name="Freeform 5"/>
            <p:cNvSpPr/>
            <p:nvPr/>
          </p:nvSpPr>
          <p:spPr bwMode="auto">
            <a:xfrm>
              <a:off x="5795963" y="4730750"/>
              <a:ext cx="128588" cy="346075"/>
            </a:xfrm>
            <a:custGeom>
              <a:avLst/>
              <a:gdLst>
                <a:gd name="T0" fmla="*/ 40 w 40"/>
                <a:gd name="T1" fmla="*/ 0 h 107"/>
                <a:gd name="T2" fmla="*/ 40 w 40"/>
                <a:gd name="T3" fmla="*/ 107 h 107"/>
                <a:gd name="T4" fmla="*/ 0 w 40"/>
                <a:gd name="T5" fmla="*/ 107 h 107"/>
                <a:gd name="T6" fmla="*/ 0 w 40"/>
                <a:gd name="T7" fmla="*/ 103 h 107"/>
                <a:gd name="T8" fmla="*/ 0 w 40"/>
                <a:gd name="T9" fmla="*/ 41 h 107"/>
                <a:gd name="T10" fmla="*/ 3 w 40"/>
                <a:gd name="T11" fmla="*/ 35 h 107"/>
                <a:gd name="T12" fmla="*/ 40 w 40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977" name="Freeform 6"/>
            <p:cNvSpPr/>
            <p:nvPr/>
          </p:nvSpPr>
          <p:spPr bwMode="auto">
            <a:xfrm>
              <a:off x="5418138" y="4568825"/>
              <a:ext cx="568325" cy="323850"/>
            </a:xfrm>
            <a:custGeom>
              <a:avLst/>
              <a:gdLst>
                <a:gd name="T0" fmla="*/ 81 w 176"/>
                <a:gd name="T1" fmla="*/ 80 h 100"/>
                <a:gd name="T2" fmla="*/ 143 w 176"/>
                <a:gd name="T3" fmla="*/ 22 h 100"/>
                <a:gd name="T4" fmla="*/ 139 w 176"/>
                <a:gd name="T5" fmla="*/ 17 h 100"/>
                <a:gd name="T6" fmla="*/ 141 w 176"/>
                <a:gd name="T7" fmla="*/ 8 h 100"/>
                <a:gd name="T8" fmla="*/ 168 w 176"/>
                <a:gd name="T9" fmla="*/ 1 h 100"/>
                <a:gd name="T10" fmla="*/ 175 w 176"/>
                <a:gd name="T11" fmla="*/ 9 h 100"/>
                <a:gd name="T12" fmla="*/ 168 w 176"/>
                <a:gd name="T13" fmla="*/ 34 h 100"/>
                <a:gd name="T14" fmla="*/ 158 w 176"/>
                <a:gd name="T15" fmla="*/ 37 h 100"/>
                <a:gd name="T16" fmla="*/ 154 w 176"/>
                <a:gd name="T17" fmla="*/ 31 h 100"/>
                <a:gd name="T18" fmla="*/ 134 w 176"/>
                <a:gd name="T19" fmla="*/ 49 h 100"/>
                <a:gd name="T20" fmla="*/ 84 w 176"/>
                <a:gd name="T21" fmla="*/ 96 h 100"/>
                <a:gd name="T22" fmla="*/ 77 w 176"/>
                <a:gd name="T23" fmla="*/ 96 h 100"/>
                <a:gd name="T24" fmla="*/ 51 w 176"/>
                <a:gd name="T25" fmla="*/ 70 h 100"/>
                <a:gd name="T26" fmla="*/ 44 w 176"/>
                <a:gd name="T27" fmla="*/ 69 h 100"/>
                <a:gd name="T28" fmla="*/ 10 w 176"/>
                <a:gd name="T29" fmla="*/ 100 h 100"/>
                <a:gd name="T30" fmla="*/ 9 w 176"/>
                <a:gd name="T31" fmla="*/ 100 h 100"/>
                <a:gd name="T32" fmla="*/ 10 w 176"/>
                <a:gd name="T33" fmla="*/ 82 h 100"/>
                <a:gd name="T34" fmla="*/ 45 w 176"/>
                <a:gd name="T35" fmla="*/ 50 h 100"/>
                <a:gd name="T36" fmla="*/ 51 w 176"/>
                <a:gd name="T37" fmla="*/ 50 h 100"/>
                <a:gd name="T38" fmla="*/ 79 w 176"/>
                <a:gd name="T39" fmla="*/ 78 h 100"/>
                <a:gd name="T40" fmla="*/ 81 w 176"/>
                <a:gd name="T41" fmla="*/ 8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10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978" name="Freeform 7"/>
            <p:cNvSpPr/>
            <p:nvPr/>
          </p:nvSpPr>
          <p:spPr bwMode="auto">
            <a:xfrm>
              <a:off x="5449888" y="4856163"/>
              <a:ext cx="130175" cy="220663"/>
            </a:xfrm>
            <a:custGeom>
              <a:avLst/>
              <a:gdLst>
                <a:gd name="T0" fmla="*/ 37 w 40"/>
                <a:gd name="T1" fmla="*/ 0 h 68"/>
                <a:gd name="T2" fmla="*/ 40 w 40"/>
                <a:gd name="T3" fmla="*/ 2 h 68"/>
                <a:gd name="T4" fmla="*/ 40 w 40"/>
                <a:gd name="T5" fmla="*/ 67 h 68"/>
                <a:gd name="T6" fmla="*/ 40 w 40"/>
                <a:gd name="T7" fmla="*/ 68 h 68"/>
                <a:gd name="T8" fmla="*/ 0 w 40"/>
                <a:gd name="T9" fmla="*/ 68 h 68"/>
                <a:gd name="T10" fmla="*/ 0 w 40"/>
                <a:gd name="T11" fmla="*/ 34 h 68"/>
                <a:gd name="T12" fmla="*/ 1 w 40"/>
                <a:gd name="T13" fmla="*/ 32 h 68"/>
                <a:gd name="T14" fmla="*/ 37 w 40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8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 dirty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979" name="Freeform 8"/>
            <p:cNvSpPr/>
            <p:nvPr/>
          </p:nvSpPr>
          <p:spPr bwMode="auto">
            <a:xfrm>
              <a:off x="5621338" y="4895850"/>
              <a:ext cx="128588" cy="180975"/>
            </a:xfrm>
            <a:custGeom>
              <a:avLst/>
              <a:gdLst>
                <a:gd name="T0" fmla="*/ 40 w 40"/>
                <a:gd name="T1" fmla="*/ 0 h 56"/>
                <a:gd name="T2" fmla="*/ 40 w 40"/>
                <a:gd name="T3" fmla="*/ 56 h 56"/>
                <a:gd name="T4" fmla="*/ 0 w 40"/>
                <a:gd name="T5" fmla="*/ 56 h 56"/>
                <a:gd name="T6" fmla="*/ 0 w 40"/>
                <a:gd name="T7" fmla="*/ 2 h 56"/>
                <a:gd name="T8" fmla="*/ 14 w 40"/>
                <a:gd name="T9" fmla="*/ 17 h 56"/>
                <a:gd name="T10" fmla="*/ 21 w 40"/>
                <a:gd name="T11" fmla="*/ 17 h 56"/>
                <a:gd name="T12" fmla="*/ 40 w 4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6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800" hangingPunct="1">
                <a:spcBef>
                  <a:spcPts val="0"/>
                </a:spcBef>
              </a:pPr>
              <a:endParaRPr lang="en-US" sz="3600" b="0" kern="1200" spc="0">
                <a:solidFill>
                  <a:srgbClr val="282F39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8980" name="TextBox 1"/>
          <p:cNvSpPr txBox="1"/>
          <p:nvPr/>
        </p:nvSpPr>
        <p:spPr>
          <a:xfrm>
            <a:off x="1614989" y="937789"/>
            <a:ext cx="9828586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</a:pPr>
            <a:r>
              <a:rPr lang="tr-TR" sz="5400" kern="1200" spc="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EBYS’nin</a:t>
            </a:r>
            <a:r>
              <a:rPr lang="tr-TR" sz="5400" kern="12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Getirileri</a:t>
            </a:r>
            <a:endParaRPr lang="en-GB" sz="5400" kern="1200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90" name="Group 40"/>
          <p:cNvGrpSpPr/>
          <p:nvPr/>
        </p:nvGrpSpPr>
        <p:grpSpPr>
          <a:xfrm>
            <a:off x="2153674" y="4880071"/>
            <a:ext cx="1976369" cy="2695916"/>
            <a:chOff x="2050732" y="1266266"/>
            <a:chExt cx="3359467" cy="4325468"/>
          </a:xfrm>
        </p:grpSpPr>
        <p:grpSp>
          <p:nvGrpSpPr>
            <p:cNvPr id="191" name="Group 14"/>
            <p:cNvGrpSpPr/>
            <p:nvPr/>
          </p:nvGrpSpPr>
          <p:grpSpPr>
            <a:xfrm>
              <a:off x="2050732" y="1266266"/>
              <a:ext cx="3359467" cy="4325468"/>
              <a:chOff x="5230813" y="2312988"/>
              <a:chExt cx="1733550" cy="2232025"/>
            </a:xfrm>
          </p:grpSpPr>
          <p:sp>
            <p:nvSpPr>
              <p:cNvPr id="1048981" name="Freeform 6"/>
              <p:cNvSpPr/>
              <p:nvPr/>
            </p:nvSpPr>
            <p:spPr bwMode="auto">
              <a:xfrm>
                <a:off x="5243513" y="4191001"/>
                <a:ext cx="41275" cy="60325"/>
              </a:xfrm>
              <a:custGeom>
                <a:avLst/>
                <a:gdLst>
                  <a:gd name="T0" fmla="*/ 0 w 13"/>
                  <a:gd name="T1" fmla="*/ 3 h 19"/>
                  <a:gd name="T2" fmla="*/ 4 w 13"/>
                  <a:gd name="T3" fmla="*/ 0 h 19"/>
                  <a:gd name="T4" fmla="*/ 10 w 13"/>
                  <a:gd name="T5" fmla="*/ 5 h 19"/>
                  <a:gd name="T6" fmla="*/ 5 w 13"/>
                  <a:gd name="T7" fmla="*/ 18 h 19"/>
                  <a:gd name="T8" fmla="*/ 0 w 13"/>
                  <a:gd name="T9" fmla="*/ 15 h 19"/>
                  <a:gd name="T10" fmla="*/ 0 w 13"/>
                  <a:gd name="T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6" y="2"/>
                      <a:pt x="8" y="3"/>
                      <a:pt x="10" y="5"/>
                    </a:cubicBezTo>
                    <a:cubicBezTo>
                      <a:pt x="13" y="10"/>
                      <a:pt x="11" y="17"/>
                      <a:pt x="5" y="18"/>
                    </a:cubicBezTo>
                    <a:cubicBezTo>
                      <a:pt x="4" y="19"/>
                      <a:pt x="2" y="17"/>
                      <a:pt x="0" y="15"/>
                    </a:cubicBezTo>
                    <a:cubicBezTo>
                      <a:pt x="7" y="11"/>
                      <a:pt x="5" y="7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982" name="Freeform 7"/>
              <p:cNvSpPr/>
              <p:nvPr/>
            </p:nvSpPr>
            <p:spPr bwMode="auto">
              <a:xfrm>
                <a:off x="6575426" y="2944813"/>
                <a:ext cx="28575" cy="34925"/>
              </a:xfrm>
              <a:custGeom>
                <a:avLst/>
                <a:gdLst>
                  <a:gd name="T0" fmla="*/ 0 w 9"/>
                  <a:gd name="T1" fmla="*/ 10 h 11"/>
                  <a:gd name="T2" fmla="*/ 2 w 9"/>
                  <a:gd name="T3" fmla="*/ 1 h 11"/>
                  <a:gd name="T4" fmla="*/ 8 w 9"/>
                  <a:gd name="T5" fmla="*/ 1 h 11"/>
                  <a:gd name="T6" fmla="*/ 9 w 9"/>
                  <a:gd name="T7" fmla="*/ 3 h 11"/>
                  <a:gd name="T8" fmla="*/ 8 w 9"/>
                  <a:gd name="T9" fmla="*/ 4 h 11"/>
                  <a:gd name="T10" fmla="*/ 2 w 9"/>
                  <a:gd name="T11" fmla="*/ 11 h 11"/>
                  <a:gd name="T12" fmla="*/ 0 w 9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10"/>
                    </a:moveTo>
                    <a:cubicBezTo>
                      <a:pt x="1" y="7"/>
                      <a:pt x="1" y="4"/>
                      <a:pt x="2" y="1"/>
                    </a:cubicBezTo>
                    <a:cubicBezTo>
                      <a:pt x="2" y="0"/>
                      <a:pt x="6" y="1"/>
                      <a:pt x="8" y="1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3" y="3"/>
                      <a:pt x="2" y="7"/>
                      <a:pt x="2" y="11"/>
                    </a:cubicBezTo>
                    <a:cubicBezTo>
                      <a:pt x="1" y="11"/>
                      <a:pt x="1" y="10"/>
                      <a:pt x="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983" name="Freeform 8"/>
              <p:cNvSpPr/>
              <p:nvPr/>
            </p:nvSpPr>
            <p:spPr bwMode="auto">
              <a:xfrm>
                <a:off x="6007101" y="3649663"/>
                <a:ext cx="622300" cy="611188"/>
              </a:xfrm>
              <a:custGeom>
                <a:avLst/>
                <a:gdLst>
                  <a:gd name="T0" fmla="*/ 145 w 195"/>
                  <a:gd name="T1" fmla="*/ 111 h 192"/>
                  <a:gd name="T2" fmla="*/ 109 w 195"/>
                  <a:gd name="T3" fmla="*/ 179 h 192"/>
                  <a:gd name="T4" fmla="*/ 82 w 195"/>
                  <a:gd name="T5" fmla="*/ 183 h 192"/>
                  <a:gd name="T6" fmla="*/ 7 w 195"/>
                  <a:gd name="T7" fmla="*/ 107 h 192"/>
                  <a:gd name="T8" fmla="*/ 6 w 195"/>
                  <a:gd name="T9" fmla="*/ 84 h 192"/>
                  <a:gd name="T10" fmla="*/ 30 w 195"/>
                  <a:gd name="T11" fmla="*/ 85 h 192"/>
                  <a:gd name="T12" fmla="*/ 87 w 195"/>
                  <a:gd name="T13" fmla="*/ 142 h 192"/>
                  <a:gd name="T14" fmla="*/ 91 w 195"/>
                  <a:gd name="T15" fmla="*/ 146 h 192"/>
                  <a:gd name="T16" fmla="*/ 102 w 195"/>
                  <a:gd name="T17" fmla="*/ 124 h 192"/>
                  <a:gd name="T18" fmla="*/ 148 w 195"/>
                  <a:gd name="T19" fmla="*/ 39 h 192"/>
                  <a:gd name="T20" fmla="*/ 163 w 195"/>
                  <a:gd name="T21" fmla="*/ 11 h 192"/>
                  <a:gd name="T22" fmla="*/ 185 w 195"/>
                  <a:gd name="T23" fmla="*/ 3 h 192"/>
                  <a:gd name="T24" fmla="*/ 191 w 195"/>
                  <a:gd name="T25" fmla="*/ 26 h 192"/>
                  <a:gd name="T26" fmla="*/ 162 w 195"/>
                  <a:gd name="T27" fmla="*/ 79 h 192"/>
                  <a:gd name="T28" fmla="*/ 145 w 195"/>
                  <a:gd name="T29" fmla="*/ 11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5" h="192">
                    <a:moveTo>
                      <a:pt x="145" y="111"/>
                    </a:moveTo>
                    <a:cubicBezTo>
                      <a:pt x="133" y="134"/>
                      <a:pt x="121" y="157"/>
                      <a:pt x="109" y="179"/>
                    </a:cubicBezTo>
                    <a:cubicBezTo>
                      <a:pt x="103" y="190"/>
                      <a:pt x="91" y="192"/>
                      <a:pt x="82" y="183"/>
                    </a:cubicBezTo>
                    <a:cubicBezTo>
                      <a:pt x="57" y="158"/>
                      <a:pt x="32" y="132"/>
                      <a:pt x="7" y="107"/>
                    </a:cubicBezTo>
                    <a:cubicBezTo>
                      <a:pt x="0" y="100"/>
                      <a:pt x="1" y="89"/>
                      <a:pt x="6" y="84"/>
                    </a:cubicBezTo>
                    <a:cubicBezTo>
                      <a:pt x="13" y="77"/>
                      <a:pt x="23" y="78"/>
                      <a:pt x="30" y="85"/>
                    </a:cubicBezTo>
                    <a:cubicBezTo>
                      <a:pt x="49" y="104"/>
                      <a:pt x="68" y="123"/>
                      <a:pt x="87" y="142"/>
                    </a:cubicBezTo>
                    <a:cubicBezTo>
                      <a:pt x="88" y="143"/>
                      <a:pt x="89" y="144"/>
                      <a:pt x="91" y="146"/>
                    </a:cubicBezTo>
                    <a:cubicBezTo>
                      <a:pt x="95" y="138"/>
                      <a:pt x="98" y="131"/>
                      <a:pt x="102" y="124"/>
                    </a:cubicBezTo>
                    <a:cubicBezTo>
                      <a:pt x="117" y="96"/>
                      <a:pt x="132" y="68"/>
                      <a:pt x="148" y="39"/>
                    </a:cubicBezTo>
                    <a:cubicBezTo>
                      <a:pt x="153" y="30"/>
                      <a:pt x="158" y="20"/>
                      <a:pt x="163" y="11"/>
                    </a:cubicBezTo>
                    <a:cubicBezTo>
                      <a:pt x="168" y="1"/>
                      <a:pt x="178" y="0"/>
                      <a:pt x="185" y="3"/>
                    </a:cubicBezTo>
                    <a:cubicBezTo>
                      <a:pt x="193" y="7"/>
                      <a:pt x="195" y="18"/>
                      <a:pt x="191" y="26"/>
                    </a:cubicBezTo>
                    <a:cubicBezTo>
                      <a:pt x="182" y="44"/>
                      <a:pt x="172" y="62"/>
                      <a:pt x="162" y="79"/>
                    </a:cubicBezTo>
                    <a:cubicBezTo>
                      <a:pt x="161" y="82"/>
                      <a:pt x="149" y="105"/>
                      <a:pt x="145" y="11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984" name="Freeform 9"/>
              <p:cNvSpPr>
                <a:spLocks noEditPoints="1"/>
              </p:cNvSpPr>
              <p:nvPr/>
            </p:nvSpPr>
            <p:spPr bwMode="auto">
              <a:xfrm>
                <a:off x="5230813" y="2312988"/>
                <a:ext cx="1733550" cy="2232025"/>
              </a:xfrm>
              <a:custGeom>
                <a:avLst/>
                <a:gdLst>
                  <a:gd name="T0" fmla="*/ 519 w 543"/>
                  <a:gd name="T1" fmla="*/ 420 h 700"/>
                  <a:gd name="T2" fmla="*/ 452 w 543"/>
                  <a:gd name="T3" fmla="*/ 344 h 700"/>
                  <a:gd name="T4" fmla="*/ 451 w 543"/>
                  <a:gd name="T5" fmla="*/ 131 h 700"/>
                  <a:gd name="T6" fmla="*/ 353 w 543"/>
                  <a:gd name="T7" fmla="*/ 120 h 700"/>
                  <a:gd name="T8" fmla="*/ 350 w 543"/>
                  <a:gd name="T9" fmla="*/ 120 h 700"/>
                  <a:gd name="T10" fmla="*/ 347 w 543"/>
                  <a:gd name="T11" fmla="*/ 93 h 700"/>
                  <a:gd name="T12" fmla="*/ 309 w 543"/>
                  <a:gd name="T13" fmla="*/ 76 h 700"/>
                  <a:gd name="T14" fmla="*/ 273 w 543"/>
                  <a:gd name="T15" fmla="*/ 18 h 700"/>
                  <a:gd name="T16" fmla="*/ 261 w 543"/>
                  <a:gd name="T17" fmla="*/ 10 h 700"/>
                  <a:gd name="T18" fmla="*/ 234 w 543"/>
                  <a:gd name="T19" fmla="*/ 2 h 700"/>
                  <a:gd name="T20" fmla="*/ 231 w 543"/>
                  <a:gd name="T21" fmla="*/ 2 h 700"/>
                  <a:gd name="T22" fmla="*/ 150 w 543"/>
                  <a:gd name="T23" fmla="*/ 69 h 700"/>
                  <a:gd name="T24" fmla="*/ 123 w 543"/>
                  <a:gd name="T25" fmla="*/ 75 h 700"/>
                  <a:gd name="T26" fmla="*/ 105 w 543"/>
                  <a:gd name="T27" fmla="*/ 114 h 700"/>
                  <a:gd name="T28" fmla="*/ 18 w 543"/>
                  <a:gd name="T29" fmla="*/ 120 h 700"/>
                  <a:gd name="T30" fmla="*/ 0 w 543"/>
                  <a:gd name="T31" fmla="*/ 371 h 700"/>
                  <a:gd name="T32" fmla="*/ 0 w 543"/>
                  <a:gd name="T33" fmla="*/ 606 h 700"/>
                  <a:gd name="T34" fmla="*/ 0 w 543"/>
                  <a:gd name="T35" fmla="*/ 607 h 700"/>
                  <a:gd name="T36" fmla="*/ 19 w 543"/>
                  <a:gd name="T37" fmla="*/ 621 h 700"/>
                  <a:gd name="T38" fmla="*/ 206 w 543"/>
                  <a:gd name="T39" fmla="*/ 625 h 700"/>
                  <a:gd name="T40" fmla="*/ 321 w 543"/>
                  <a:gd name="T41" fmla="*/ 695 h 700"/>
                  <a:gd name="T42" fmla="*/ 478 w 543"/>
                  <a:gd name="T43" fmla="*/ 651 h 700"/>
                  <a:gd name="T44" fmla="*/ 538 w 543"/>
                  <a:gd name="T45" fmla="*/ 473 h 700"/>
                  <a:gd name="T46" fmla="*/ 215 w 543"/>
                  <a:gd name="T47" fmla="*/ 35 h 700"/>
                  <a:gd name="T48" fmla="*/ 255 w 543"/>
                  <a:gd name="T49" fmla="*/ 45 h 700"/>
                  <a:gd name="T50" fmla="*/ 261 w 543"/>
                  <a:gd name="T51" fmla="*/ 51 h 700"/>
                  <a:gd name="T52" fmla="*/ 271 w 543"/>
                  <a:gd name="T53" fmla="*/ 76 h 700"/>
                  <a:gd name="T54" fmla="*/ 181 w 543"/>
                  <a:gd name="T55" fmla="*/ 75 h 700"/>
                  <a:gd name="T56" fmla="*/ 137 w 543"/>
                  <a:gd name="T57" fmla="*/ 107 h 700"/>
                  <a:gd name="T58" fmla="*/ 309 w 543"/>
                  <a:gd name="T59" fmla="*/ 108 h 700"/>
                  <a:gd name="T60" fmla="*/ 315 w 543"/>
                  <a:gd name="T61" fmla="*/ 160 h 700"/>
                  <a:gd name="T62" fmla="*/ 261 w 543"/>
                  <a:gd name="T63" fmla="*/ 166 h 700"/>
                  <a:gd name="T64" fmla="*/ 136 w 543"/>
                  <a:gd name="T65" fmla="*/ 160 h 700"/>
                  <a:gd name="T66" fmla="*/ 183 w 543"/>
                  <a:gd name="T67" fmla="*/ 588 h 700"/>
                  <a:gd name="T68" fmla="*/ 32 w 543"/>
                  <a:gd name="T69" fmla="*/ 290 h 700"/>
                  <a:gd name="T70" fmla="*/ 38 w 543"/>
                  <a:gd name="T71" fmla="*/ 152 h 700"/>
                  <a:gd name="T72" fmla="*/ 105 w 543"/>
                  <a:gd name="T73" fmla="*/ 158 h 700"/>
                  <a:gd name="T74" fmla="*/ 123 w 543"/>
                  <a:gd name="T75" fmla="*/ 197 h 700"/>
                  <a:gd name="T76" fmla="*/ 329 w 543"/>
                  <a:gd name="T77" fmla="*/ 197 h 700"/>
                  <a:gd name="T78" fmla="*/ 347 w 543"/>
                  <a:gd name="T79" fmla="*/ 158 h 700"/>
                  <a:gd name="T80" fmla="*/ 382 w 543"/>
                  <a:gd name="T81" fmla="*/ 152 h 700"/>
                  <a:gd name="T82" fmla="*/ 420 w 543"/>
                  <a:gd name="T83" fmla="*/ 157 h 700"/>
                  <a:gd name="T84" fmla="*/ 420 w 543"/>
                  <a:gd name="T85" fmla="*/ 327 h 700"/>
                  <a:gd name="T86" fmla="*/ 404 w 543"/>
                  <a:gd name="T87" fmla="*/ 329 h 700"/>
                  <a:gd name="T88" fmla="*/ 276 w 543"/>
                  <a:gd name="T89" fmla="*/ 339 h 700"/>
                  <a:gd name="T90" fmla="*/ 175 w 543"/>
                  <a:gd name="T91" fmla="*/ 452 h 700"/>
                  <a:gd name="T92" fmla="*/ 507 w 543"/>
                  <a:gd name="T93" fmla="*/ 536 h 700"/>
                  <a:gd name="T94" fmla="*/ 391 w 543"/>
                  <a:gd name="T95" fmla="*/ 661 h 700"/>
                  <a:gd name="T96" fmla="*/ 282 w 543"/>
                  <a:gd name="T97" fmla="*/ 648 h 700"/>
                  <a:gd name="T98" fmla="*/ 211 w 543"/>
                  <a:gd name="T99" fmla="*/ 572 h 700"/>
                  <a:gd name="T100" fmla="*/ 278 w 543"/>
                  <a:gd name="T101" fmla="*/ 374 h 700"/>
                  <a:gd name="T102" fmla="*/ 481 w 543"/>
                  <a:gd name="T103" fmla="*/ 421 h 700"/>
                  <a:gd name="T104" fmla="*/ 507 w 543"/>
                  <a:gd name="T105" fmla="*/ 536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3" h="700">
                    <a:moveTo>
                      <a:pt x="538" y="473"/>
                    </a:moveTo>
                    <a:cubicBezTo>
                      <a:pt x="534" y="454"/>
                      <a:pt x="528" y="437"/>
                      <a:pt x="519" y="420"/>
                    </a:cubicBezTo>
                    <a:cubicBezTo>
                      <a:pt x="504" y="393"/>
                      <a:pt x="483" y="370"/>
                      <a:pt x="457" y="353"/>
                    </a:cubicBezTo>
                    <a:cubicBezTo>
                      <a:pt x="453" y="351"/>
                      <a:pt x="452" y="348"/>
                      <a:pt x="452" y="344"/>
                    </a:cubicBezTo>
                    <a:cubicBezTo>
                      <a:pt x="452" y="276"/>
                      <a:pt x="452" y="208"/>
                      <a:pt x="452" y="140"/>
                    </a:cubicBezTo>
                    <a:cubicBezTo>
                      <a:pt x="452" y="137"/>
                      <a:pt x="452" y="134"/>
                      <a:pt x="451" y="131"/>
                    </a:cubicBezTo>
                    <a:cubicBezTo>
                      <a:pt x="448" y="123"/>
                      <a:pt x="442" y="120"/>
                      <a:pt x="434" y="120"/>
                    </a:cubicBezTo>
                    <a:cubicBezTo>
                      <a:pt x="407" y="120"/>
                      <a:pt x="380" y="120"/>
                      <a:pt x="353" y="120"/>
                    </a:cubicBezTo>
                    <a:cubicBezTo>
                      <a:pt x="352" y="120"/>
                      <a:pt x="351" y="120"/>
                      <a:pt x="350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7" y="120"/>
                      <a:pt x="347" y="119"/>
                      <a:pt x="347" y="114"/>
                    </a:cubicBezTo>
                    <a:cubicBezTo>
                      <a:pt x="347" y="107"/>
                      <a:pt x="347" y="100"/>
                      <a:pt x="347" y="93"/>
                    </a:cubicBezTo>
                    <a:cubicBezTo>
                      <a:pt x="347" y="81"/>
                      <a:pt x="341" y="76"/>
                      <a:pt x="329" y="76"/>
                    </a:cubicBezTo>
                    <a:cubicBezTo>
                      <a:pt x="322" y="75"/>
                      <a:pt x="316" y="75"/>
                      <a:pt x="309" y="76"/>
                    </a:cubicBezTo>
                    <a:cubicBezTo>
                      <a:pt x="304" y="76"/>
                      <a:pt x="303" y="74"/>
                      <a:pt x="302" y="69"/>
                    </a:cubicBezTo>
                    <a:cubicBezTo>
                      <a:pt x="300" y="48"/>
                      <a:pt x="290" y="31"/>
                      <a:pt x="273" y="18"/>
                    </a:cubicBezTo>
                    <a:cubicBezTo>
                      <a:pt x="269" y="15"/>
                      <a:pt x="265" y="13"/>
                      <a:pt x="261" y="10"/>
                    </a:cubicBezTo>
                    <a:cubicBezTo>
                      <a:pt x="261" y="10"/>
                      <a:pt x="261" y="10"/>
                      <a:pt x="261" y="10"/>
                    </a:cubicBezTo>
                    <a:cubicBezTo>
                      <a:pt x="259" y="9"/>
                      <a:pt x="257" y="8"/>
                      <a:pt x="255" y="8"/>
                    </a:cubicBezTo>
                    <a:cubicBezTo>
                      <a:pt x="249" y="5"/>
                      <a:pt x="242" y="3"/>
                      <a:pt x="234" y="2"/>
                    </a:cubicBezTo>
                    <a:cubicBezTo>
                      <a:pt x="233" y="2"/>
                      <a:pt x="232" y="2"/>
                      <a:pt x="231" y="2"/>
                    </a:cubicBezTo>
                    <a:cubicBezTo>
                      <a:pt x="231" y="2"/>
                      <a:pt x="231" y="2"/>
                      <a:pt x="231" y="2"/>
                    </a:cubicBezTo>
                    <a:cubicBezTo>
                      <a:pt x="212" y="0"/>
                      <a:pt x="194" y="6"/>
                      <a:pt x="179" y="18"/>
                    </a:cubicBezTo>
                    <a:cubicBezTo>
                      <a:pt x="162" y="31"/>
                      <a:pt x="152" y="48"/>
                      <a:pt x="150" y="69"/>
                    </a:cubicBezTo>
                    <a:cubicBezTo>
                      <a:pt x="149" y="74"/>
                      <a:pt x="148" y="76"/>
                      <a:pt x="143" y="75"/>
                    </a:cubicBezTo>
                    <a:cubicBezTo>
                      <a:pt x="136" y="75"/>
                      <a:pt x="129" y="75"/>
                      <a:pt x="123" y="75"/>
                    </a:cubicBezTo>
                    <a:cubicBezTo>
                      <a:pt x="111" y="75"/>
                      <a:pt x="105" y="81"/>
                      <a:pt x="105" y="93"/>
                    </a:cubicBezTo>
                    <a:cubicBezTo>
                      <a:pt x="105" y="100"/>
                      <a:pt x="105" y="107"/>
                      <a:pt x="105" y="114"/>
                    </a:cubicBezTo>
                    <a:cubicBezTo>
                      <a:pt x="105" y="120"/>
                      <a:pt x="105" y="120"/>
                      <a:pt x="98" y="120"/>
                    </a:cubicBezTo>
                    <a:cubicBezTo>
                      <a:pt x="72" y="120"/>
                      <a:pt x="45" y="121"/>
                      <a:pt x="18" y="120"/>
                    </a:cubicBezTo>
                    <a:cubicBezTo>
                      <a:pt x="7" y="120"/>
                      <a:pt x="0" y="127"/>
                      <a:pt x="0" y="139"/>
                    </a:cubicBezTo>
                    <a:cubicBezTo>
                      <a:pt x="0" y="216"/>
                      <a:pt x="0" y="293"/>
                      <a:pt x="0" y="371"/>
                    </a:cubicBezTo>
                    <a:cubicBezTo>
                      <a:pt x="0" y="448"/>
                      <a:pt x="0" y="526"/>
                      <a:pt x="0" y="603"/>
                    </a:cubicBezTo>
                    <a:cubicBezTo>
                      <a:pt x="0" y="604"/>
                      <a:pt x="0" y="605"/>
                      <a:pt x="0" y="606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1" y="609"/>
                      <a:pt x="1" y="610"/>
                      <a:pt x="1" y="611"/>
                    </a:cubicBezTo>
                    <a:cubicBezTo>
                      <a:pt x="4" y="619"/>
                      <a:pt x="11" y="621"/>
                      <a:pt x="19" y="621"/>
                    </a:cubicBezTo>
                    <a:cubicBezTo>
                      <a:pt x="78" y="621"/>
                      <a:pt x="138" y="621"/>
                      <a:pt x="197" y="621"/>
                    </a:cubicBezTo>
                    <a:cubicBezTo>
                      <a:pt x="201" y="621"/>
                      <a:pt x="203" y="622"/>
                      <a:pt x="206" y="625"/>
                    </a:cubicBezTo>
                    <a:cubicBezTo>
                      <a:pt x="216" y="636"/>
                      <a:pt x="226" y="647"/>
                      <a:pt x="237" y="657"/>
                    </a:cubicBezTo>
                    <a:cubicBezTo>
                      <a:pt x="261" y="677"/>
                      <a:pt x="290" y="689"/>
                      <a:pt x="321" y="695"/>
                    </a:cubicBezTo>
                    <a:cubicBezTo>
                      <a:pt x="350" y="700"/>
                      <a:pt x="378" y="698"/>
                      <a:pt x="406" y="690"/>
                    </a:cubicBezTo>
                    <a:cubicBezTo>
                      <a:pt x="433" y="682"/>
                      <a:pt x="457" y="669"/>
                      <a:pt x="478" y="651"/>
                    </a:cubicBezTo>
                    <a:cubicBezTo>
                      <a:pt x="511" y="621"/>
                      <a:pt x="532" y="584"/>
                      <a:pt x="539" y="540"/>
                    </a:cubicBezTo>
                    <a:cubicBezTo>
                      <a:pt x="543" y="518"/>
                      <a:pt x="542" y="495"/>
                      <a:pt x="538" y="473"/>
                    </a:cubicBezTo>
                    <a:close/>
                    <a:moveTo>
                      <a:pt x="197" y="44"/>
                    </a:moveTo>
                    <a:cubicBezTo>
                      <a:pt x="202" y="40"/>
                      <a:pt x="209" y="36"/>
                      <a:pt x="215" y="35"/>
                    </a:cubicBezTo>
                    <a:cubicBezTo>
                      <a:pt x="215" y="35"/>
                      <a:pt x="215" y="35"/>
                      <a:pt x="215" y="35"/>
                    </a:cubicBezTo>
                    <a:cubicBezTo>
                      <a:pt x="229" y="32"/>
                      <a:pt x="244" y="35"/>
                      <a:pt x="255" y="45"/>
                    </a:cubicBezTo>
                    <a:cubicBezTo>
                      <a:pt x="257" y="46"/>
                      <a:pt x="259" y="48"/>
                      <a:pt x="261" y="50"/>
                    </a:cubicBezTo>
                    <a:cubicBezTo>
                      <a:pt x="261" y="50"/>
                      <a:pt x="261" y="51"/>
                      <a:pt x="261" y="51"/>
                    </a:cubicBezTo>
                    <a:cubicBezTo>
                      <a:pt x="261" y="51"/>
                      <a:pt x="261" y="51"/>
                      <a:pt x="261" y="51"/>
                    </a:cubicBezTo>
                    <a:cubicBezTo>
                      <a:pt x="267" y="57"/>
                      <a:pt x="270" y="65"/>
                      <a:pt x="271" y="76"/>
                    </a:cubicBezTo>
                    <a:cubicBezTo>
                      <a:pt x="268" y="76"/>
                      <a:pt x="212" y="75"/>
                      <a:pt x="188" y="75"/>
                    </a:cubicBezTo>
                    <a:cubicBezTo>
                      <a:pt x="186" y="75"/>
                      <a:pt x="184" y="75"/>
                      <a:pt x="181" y="75"/>
                    </a:cubicBezTo>
                    <a:cubicBezTo>
                      <a:pt x="182" y="62"/>
                      <a:pt x="188" y="52"/>
                      <a:pt x="197" y="44"/>
                    </a:cubicBezTo>
                    <a:close/>
                    <a:moveTo>
                      <a:pt x="137" y="107"/>
                    </a:moveTo>
                    <a:cubicBezTo>
                      <a:pt x="139" y="107"/>
                      <a:pt x="141" y="107"/>
                      <a:pt x="142" y="107"/>
                    </a:cubicBezTo>
                    <a:cubicBezTo>
                      <a:pt x="167" y="107"/>
                      <a:pt x="278" y="108"/>
                      <a:pt x="309" y="108"/>
                    </a:cubicBezTo>
                    <a:cubicBezTo>
                      <a:pt x="311" y="108"/>
                      <a:pt x="313" y="108"/>
                      <a:pt x="315" y="108"/>
                    </a:cubicBezTo>
                    <a:cubicBezTo>
                      <a:pt x="315" y="110"/>
                      <a:pt x="315" y="145"/>
                      <a:pt x="315" y="160"/>
                    </a:cubicBezTo>
                    <a:cubicBezTo>
                      <a:pt x="315" y="165"/>
                      <a:pt x="314" y="166"/>
                      <a:pt x="310" y="166"/>
                    </a:cubicBezTo>
                    <a:cubicBezTo>
                      <a:pt x="293" y="166"/>
                      <a:pt x="261" y="166"/>
                      <a:pt x="261" y="166"/>
                    </a:cubicBezTo>
                    <a:cubicBezTo>
                      <a:pt x="221" y="165"/>
                      <a:pt x="182" y="165"/>
                      <a:pt x="142" y="166"/>
                    </a:cubicBezTo>
                    <a:cubicBezTo>
                      <a:pt x="138" y="166"/>
                      <a:pt x="136" y="165"/>
                      <a:pt x="136" y="160"/>
                    </a:cubicBezTo>
                    <a:cubicBezTo>
                      <a:pt x="137" y="144"/>
                      <a:pt x="137" y="123"/>
                      <a:pt x="137" y="107"/>
                    </a:cubicBezTo>
                    <a:close/>
                    <a:moveTo>
                      <a:pt x="183" y="588"/>
                    </a:moveTo>
                    <a:cubicBezTo>
                      <a:pt x="159" y="589"/>
                      <a:pt x="31" y="587"/>
                      <a:pt x="31" y="587"/>
                    </a:cubicBezTo>
                    <a:cubicBezTo>
                      <a:pt x="31" y="587"/>
                      <a:pt x="32" y="374"/>
                      <a:pt x="32" y="290"/>
                    </a:cubicBezTo>
                    <a:cubicBezTo>
                      <a:pt x="32" y="246"/>
                      <a:pt x="32" y="202"/>
                      <a:pt x="32" y="158"/>
                    </a:cubicBezTo>
                    <a:cubicBezTo>
                      <a:pt x="32" y="154"/>
                      <a:pt x="33" y="152"/>
                      <a:pt x="38" y="152"/>
                    </a:cubicBezTo>
                    <a:cubicBezTo>
                      <a:pt x="58" y="152"/>
                      <a:pt x="79" y="152"/>
                      <a:pt x="99" y="152"/>
                    </a:cubicBezTo>
                    <a:cubicBezTo>
                      <a:pt x="104" y="152"/>
                      <a:pt x="105" y="154"/>
                      <a:pt x="105" y="158"/>
                    </a:cubicBezTo>
                    <a:cubicBezTo>
                      <a:pt x="105" y="165"/>
                      <a:pt x="105" y="173"/>
                      <a:pt x="105" y="180"/>
                    </a:cubicBezTo>
                    <a:cubicBezTo>
                      <a:pt x="105" y="190"/>
                      <a:pt x="113" y="197"/>
                      <a:pt x="123" y="197"/>
                    </a:cubicBezTo>
                    <a:cubicBezTo>
                      <a:pt x="154" y="197"/>
                      <a:pt x="184" y="197"/>
                      <a:pt x="215" y="197"/>
                    </a:cubicBezTo>
                    <a:cubicBezTo>
                      <a:pt x="215" y="197"/>
                      <a:pt x="291" y="197"/>
                      <a:pt x="329" y="197"/>
                    </a:cubicBezTo>
                    <a:cubicBezTo>
                      <a:pt x="339" y="197"/>
                      <a:pt x="347" y="191"/>
                      <a:pt x="347" y="180"/>
                    </a:cubicBezTo>
                    <a:cubicBezTo>
                      <a:pt x="347" y="173"/>
                      <a:pt x="347" y="165"/>
                      <a:pt x="347" y="158"/>
                    </a:cubicBezTo>
                    <a:cubicBezTo>
                      <a:pt x="347" y="154"/>
                      <a:pt x="348" y="152"/>
                      <a:pt x="352" y="152"/>
                    </a:cubicBezTo>
                    <a:cubicBezTo>
                      <a:pt x="362" y="152"/>
                      <a:pt x="382" y="152"/>
                      <a:pt x="382" y="152"/>
                    </a:cubicBezTo>
                    <a:cubicBezTo>
                      <a:pt x="393" y="152"/>
                      <a:pt x="404" y="152"/>
                      <a:pt x="416" y="152"/>
                    </a:cubicBezTo>
                    <a:cubicBezTo>
                      <a:pt x="419" y="152"/>
                      <a:pt x="420" y="153"/>
                      <a:pt x="420" y="157"/>
                    </a:cubicBezTo>
                    <a:cubicBezTo>
                      <a:pt x="420" y="168"/>
                      <a:pt x="420" y="179"/>
                      <a:pt x="420" y="190"/>
                    </a:cubicBezTo>
                    <a:cubicBezTo>
                      <a:pt x="420" y="235"/>
                      <a:pt x="420" y="281"/>
                      <a:pt x="420" y="327"/>
                    </a:cubicBezTo>
                    <a:cubicBezTo>
                      <a:pt x="420" y="329"/>
                      <a:pt x="420" y="331"/>
                      <a:pt x="420" y="334"/>
                    </a:cubicBezTo>
                    <a:cubicBezTo>
                      <a:pt x="414" y="332"/>
                      <a:pt x="409" y="331"/>
                      <a:pt x="404" y="329"/>
                    </a:cubicBezTo>
                    <a:cubicBezTo>
                      <a:pt x="378" y="321"/>
                      <a:pt x="351" y="321"/>
                      <a:pt x="324" y="324"/>
                    </a:cubicBezTo>
                    <a:cubicBezTo>
                      <a:pt x="308" y="327"/>
                      <a:pt x="292" y="332"/>
                      <a:pt x="276" y="339"/>
                    </a:cubicBezTo>
                    <a:cubicBezTo>
                      <a:pt x="275" y="339"/>
                      <a:pt x="261" y="346"/>
                      <a:pt x="261" y="346"/>
                    </a:cubicBezTo>
                    <a:cubicBezTo>
                      <a:pt x="220" y="371"/>
                      <a:pt x="190" y="406"/>
                      <a:pt x="175" y="452"/>
                    </a:cubicBezTo>
                    <a:cubicBezTo>
                      <a:pt x="160" y="498"/>
                      <a:pt x="164" y="544"/>
                      <a:pt x="183" y="588"/>
                    </a:cubicBezTo>
                    <a:close/>
                    <a:moveTo>
                      <a:pt x="507" y="536"/>
                    </a:moveTo>
                    <a:cubicBezTo>
                      <a:pt x="501" y="572"/>
                      <a:pt x="484" y="603"/>
                      <a:pt x="456" y="627"/>
                    </a:cubicBezTo>
                    <a:cubicBezTo>
                      <a:pt x="437" y="644"/>
                      <a:pt x="415" y="655"/>
                      <a:pt x="391" y="661"/>
                    </a:cubicBezTo>
                    <a:cubicBezTo>
                      <a:pt x="376" y="665"/>
                      <a:pt x="361" y="666"/>
                      <a:pt x="346" y="666"/>
                    </a:cubicBezTo>
                    <a:cubicBezTo>
                      <a:pt x="324" y="665"/>
                      <a:pt x="302" y="659"/>
                      <a:pt x="282" y="648"/>
                    </a:cubicBezTo>
                    <a:cubicBezTo>
                      <a:pt x="280" y="647"/>
                      <a:pt x="270" y="641"/>
                      <a:pt x="268" y="640"/>
                    </a:cubicBezTo>
                    <a:cubicBezTo>
                      <a:pt x="242" y="623"/>
                      <a:pt x="224" y="600"/>
                      <a:pt x="211" y="572"/>
                    </a:cubicBezTo>
                    <a:cubicBezTo>
                      <a:pt x="198" y="544"/>
                      <a:pt x="195" y="514"/>
                      <a:pt x="200" y="484"/>
                    </a:cubicBezTo>
                    <a:cubicBezTo>
                      <a:pt x="209" y="435"/>
                      <a:pt x="235" y="398"/>
                      <a:pt x="278" y="374"/>
                    </a:cubicBezTo>
                    <a:cubicBezTo>
                      <a:pt x="304" y="359"/>
                      <a:pt x="331" y="352"/>
                      <a:pt x="360" y="354"/>
                    </a:cubicBezTo>
                    <a:cubicBezTo>
                      <a:pt x="411" y="357"/>
                      <a:pt x="452" y="379"/>
                      <a:pt x="481" y="421"/>
                    </a:cubicBezTo>
                    <a:cubicBezTo>
                      <a:pt x="493" y="437"/>
                      <a:pt x="501" y="455"/>
                      <a:pt x="506" y="475"/>
                    </a:cubicBezTo>
                    <a:cubicBezTo>
                      <a:pt x="510" y="495"/>
                      <a:pt x="511" y="515"/>
                      <a:pt x="507" y="53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3145751" name="Straight Connector 2"/>
            <p:cNvCxnSpPr>
              <a:cxnSpLocks/>
            </p:cNvCxnSpPr>
            <p:nvPr/>
          </p:nvCxnSpPr>
          <p:spPr>
            <a:xfrm>
              <a:off x="2489200" y="2743200"/>
              <a:ext cx="18592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2" name="Straight Connector 21"/>
            <p:cNvCxnSpPr>
              <a:cxnSpLocks/>
            </p:cNvCxnSpPr>
            <p:nvPr/>
          </p:nvCxnSpPr>
          <p:spPr>
            <a:xfrm>
              <a:off x="2489200" y="3063240"/>
              <a:ext cx="18592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3" name="Straight Connector 22"/>
            <p:cNvCxnSpPr>
              <a:cxnSpLocks/>
            </p:cNvCxnSpPr>
            <p:nvPr/>
          </p:nvCxnSpPr>
          <p:spPr>
            <a:xfrm>
              <a:off x="2489200" y="3383280"/>
              <a:ext cx="85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4" name="Straight Connector 27"/>
            <p:cNvCxnSpPr>
              <a:cxnSpLocks/>
            </p:cNvCxnSpPr>
            <p:nvPr/>
          </p:nvCxnSpPr>
          <p:spPr>
            <a:xfrm>
              <a:off x="2489200" y="3693160"/>
              <a:ext cx="635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5" name="Straight Connector 28"/>
            <p:cNvCxnSpPr>
              <a:cxnSpLocks/>
            </p:cNvCxnSpPr>
            <p:nvPr/>
          </p:nvCxnSpPr>
          <p:spPr>
            <a:xfrm>
              <a:off x="2489200" y="4013200"/>
              <a:ext cx="477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6" name="Straight Connector 29"/>
            <p:cNvCxnSpPr>
              <a:cxnSpLocks/>
            </p:cNvCxnSpPr>
            <p:nvPr/>
          </p:nvCxnSpPr>
          <p:spPr>
            <a:xfrm>
              <a:off x="2489200" y="4333240"/>
              <a:ext cx="426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7" name="Straight Connector 39"/>
            <p:cNvCxnSpPr>
              <a:cxnSpLocks/>
            </p:cNvCxnSpPr>
            <p:nvPr/>
          </p:nvCxnSpPr>
          <p:spPr>
            <a:xfrm>
              <a:off x="2489200" y="4638040"/>
              <a:ext cx="426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26"/>
          <p:cNvGrpSpPr/>
          <p:nvPr/>
        </p:nvGrpSpPr>
        <p:grpSpPr>
          <a:xfrm>
            <a:off x="9885193" y="5149961"/>
            <a:ext cx="3560092" cy="3566388"/>
            <a:chOff x="3306549" y="1834587"/>
            <a:chExt cx="3991981" cy="4139493"/>
          </a:xfrm>
        </p:grpSpPr>
        <p:sp>
          <p:nvSpPr>
            <p:cNvPr id="1048985" name="Block Arc 27"/>
            <p:cNvSpPr/>
            <p:nvPr/>
          </p:nvSpPr>
          <p:spPr>
            <a:xfrm>
              <a:off x="3310730" y="1986280"/>
              <a:ext cx="3987800" cy="3987800"/>
            </a:xfrm>
            <a:prstGeom prst="blockArc">
              <a:avLst>
                <a:gd name="adj1" fmla="val 10800000"/>
                <a:gd name="adj2" fmla="val 113322"/>
                <a:gd name="adj3" fmla="val 11348"/>
              </a:avLst>
            </a:prstGeom>
            <a:gradFill flip="none" rotWithShape="1">
              <a:gsLst>
                <a:gs pos="0">
                  <a:schemeClr val="accent4"/>
                </a:gs>
                <a:gs pos="51000">
                  <a:schemeClr val="accent5"/>
                </a:gs>
                <a:gs pos="100000">
                  <a:srgbClr val="00B05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</a:endParaRPr>
            </a:p>
          </p:txBody>
        </p:sp>
        <p:grpSp>
          <p:nvGrpSpPr>
            <p:cNvPr id="193" name="Group 28"/>
            <p:cNvGrpSpPr/>
            <p:nvPr/>
          </p:nvGrpSpPr>
          <p:grpSpPr>
            <a:xfrm>
              <a:off x="3306549" y="1834587"/>
              <a:ext cx="3971033" cy="2164501"/>
              <a:chOff x="3306549" y="1834587"/>
              <a:chExt cx="3971033" cy="2164501"/>
            </a:xfrm>
          </p:grpSpPr>
          <p:cxnSp>
            <p:nvCxnSpPr>
              <p:cNvPr id="3145758" name="Straight Connector 29"/>
              <p:cNvCxnSpPr>
                <a:cxnSpLocks/>
              </p:cNvCxnSpPr>
              <p:nvPr/>
            </p:nvCxnSpPr>
            <p:spPr>
              <a:xfrm flipV="1">
                <a:off x="5266847" y="1978254"/>
                <a:ext cx="829153" cy="2012808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59" name="Straight Connector 30"/>
              <p:cNvCxnSpPr>
                <a:cxnSpLocks/>
              </p:cNvCxnSpPr>
              <p:nvPr/>
            </p:nvCxnSpPr>
            <p:spPr>
              <a:xfrm flipH="1" flipV="1">
                <a:off x="4509079" y="1978254"/>
                <a:ext cx="757768" cy="2004782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60" name="Straight Connector 31"/>
              <p:cNvCxnSpPr>
                <a:cxnSpLocks/>
              </p:cNvCxnSpPr>
              <p:nvPr/>
            </p:nvCxnSpPr>
            <p:spPr>
              <a:xfrm flipV="1">
                <a:off x="5267960" y="1834587"/>
                <a:ext cx="35558" cy="2140424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61" name="Straight Connector 32"/>
              <p:cNvCxnSpPr>
                <a:cxnSpLocks/>
              </p:cNvCxnSpPr>
              <p:nvPr/>
            </p:nvCxnSpPr>
            <p:spPr>
              <a:xfrm flipH="1" flipV="1">
                <a:off x="3750197" y="2381491"/>
                <a:ext cx="1517764" cy="1593519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62" name="Straight Connector 34"/>
              <p:cNvCxnSpPr>
                <a:cxnSpLocks/>
              </p:cNvCxnSpPr>
              <p:nvPr/>
            </p:nvCxnSpPr>
            <p:spPr>
              <a:xfrm flipV="1">
                <a:off x="5266845" y="3153437"/>
                <a:ext cx="2010737" cy="837625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63" name="Straight Connector 35"/>
              <p:cNvCxnSpPr>
                <a:cxnSpLocks/>
              </p:cNvCxnSpPr>
              <p:nvPr/>
            </p:nvCxnSpPr>
            <p:spPr>
              <a:xfrm flipV="1">
                <a:off x="5266846" y="2456728"/>
                <a:ext cx="1519586" cy="1542360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64" name="Straight Connector 39"/>
              <p:cNvCxnSpPr>
                <a:cxnSpLocks/>
              </p:cNvCxnSpPr>
              <p:nvPr/>
            </p:nvCxnSpPr>
            <p:spPr>
              <a:xfrm flipH="1" flipV="1">
                <a:off x="3306549" y="3113591"/>
                <a:ext cx="1960298" cy="861419"/>
              </a:xfrm>
              <a:prstGeom prst="line">
                <a:avLst/>
              </a:prstGeom>
              <a:ln w="889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986" name="Isosceles Triangle 40"/>
          <p:cNvSpPr/>
          <p:nvPr/>
        </p:nvSpPr>
        <p:spPr>
          <a:xfrm rot="2786757">
            <a:off x="11972089" y="6106195"/>
            <a:ext cx="334886" cy="138080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1048987" name="TextBox 45"/>
          <p:cNvSpPr txBox="1"/>
          <p:nvPr/>
        </p:nvSpPr>
        <p:spPr>
          <a:xfrm>
            <a:off x="8809218" y="7250168"/>
            <a:ext cx="2250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Low</a:t>
            </a:r>
          </a:p>
        </p:txBody>
      </p:sp>
      <p:sp>
        <p:nvSpPr>
          <p:cNvPr id="1048988" name="TextBox 46"/>
          <p:cNvSpPr txBox="1"/>
          <p:nvPr/>
        </p:nvSpPr>
        <p:spPr>
          <a:xfrm>
            <a:off x="12330162" y="7465023"/>
            <a:ext cx="2250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High</a:t>
            </a:r>
          </a:p>
        </p:txBody>
      </p:sp>
      <p:sp>
        <p:nvSpPr>
          <p:cNvPr id="1048989" name="TextBox 34"/>
          <p:cNvSpPr txBox="1"/>
          <p:nvPr/>
        </p:nvSpPr>
        <p:spPr>
          <a:xfrm>
            <a:off x="14599224" y="10215537"/>
            <a:ext cx="3925580" cy="164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endParaRPr lang="tr-TR" sz="3200" b="0" kern="1200" spc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 defTabSz="1828800" hangingPunct="1">
              <a:spcBef>
                <a:spcPts val="0"/>
              </a:spcBef>
            </a:pPr>
            <a:r>
              <a:rPr lang="tr-TR" sz="3600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Ş</a:t>
            </a: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effaflık ve Hesap </a:t>
            </a:r>
            <a:r>
              <a:rPr lang="tr-TR" sz="3600" b="0" kern="1200" spc="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</a:t>
            </a:r>
            <a:r>
              <a:rPr lang="tr-TR" sz="3600" b="0" kern="1200" spc="0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erilebilirlik</a:t>
            </a:r>
          </a:p>
        </p:txBody>
      </p:sp>
      <p:sp>
        <p:nvSpPr>
          <p:cNvPr id="1048990" name="Freeform 5"/>
          <p:cNvSpPr/>
          <p:nvPr/>
        </p:nvSpPr>
        <p:spPr bwMode="auto">
          <a:xfrm>
            <a:off x="19882034" y="4307889"/>
            <a:ext cx="3030812" cy="3903188"/>
          </a:xfrm>
          <a:custGeom>
            <a:avLst/>
            <a:gdLst>
              <a:gd name="T0" fmla="*/ 1406 w 1411"/>
              <a:gd name="T1" fmla="*/ 919 h 1818"/>
              <a:gd name="T2" fmla="*/ 1378 w 1411"/>
              <a:gd name="T3" fmla="*/ 845 h 1818"/>
              <a:gd name="T4" fmla="*/ 1291 w 1411"/>
              <a:gd name="T5" fmla="*/ 682 h 1818"/>
              <a:gd name="T6" fmla="*/ 1263 w 1411"/>
              <a:gd name="T7" fmla="*/ 591 h 1818"/>
              <a:gd name="T8" fmla="*/ 1248 w 1411"/>
              <a:gd name="T9" fmla="*/ 466 h 1818"/>
              <a:gd name="T10" fmla="*/ 1192 w 1411"/>
              <a:gd name="T11" fmla="*/ 298 h 1818"/>
              <a:gd name="T12" fmla="*/ 1064 w 1411"/>
              <a:gd name="T13" fmla="*/ 135 h 1818"/>
              <a:gd name="T14" fmla="*/ 749 w 1411"/>
              <a:gd name="T15" fmla="*/ 10 h 1818"/>
              <a:gd name="T16" fmla="*/ 573 w 1411"/>
              <a:gd name="T17" fmla="*/ 8 h 1818"/>
              <a:gd name="T18" fmla="*/ 441 w 1411"/>
              <a:gd name="T19" fmla="*/ 25 h 1818"/>
              <a:gd name="T20" fmla="*/ 311 w 1411"/>
              <a:gd name="T21" fmla="*/ 69 h 1818"/>
              <a:gd name="T22" fmla="*/ 163 w 1411"/>
              <a:gd name="T23" fmla="*/ 160 h 1818"/>
              <a:gd name="T24" fmla="*/ 39 w 1411"/>
              <a:gd name="T25" fmla="*/ 351 h 1818"/>
              <a:gd name="T26" fmla="*/ 5 w 1411"/>
              <a:gd name="T27" fmla="*/ 514 h 1818"/>
              <a:gd name="T28" fmla="*/ 23 w 1411"/>
              <a:gd name="T29" fmla="*/ 749 h 1818"/>
              <a:gd name="T30" fmla="*/ 72 w 1411"/>
              <a:gd name="T31" fmla="*/ 899 h 1818"/>
              <a:gd name="T32" fmla="*/ 194 w 1411"/>
              <a:gd name="T33" fmla="*/ 1108 h 1818"/>
              <a:gd name="T34" fmla="*/ 201 w 1411"/>
              <a:gd name="T35" fmla="*/ 1123 h 1818"/>
              <a:gd name="T36" fmla="*/ 204 w 1411"/>
              <a:gd name="T37" fmla="*/ 1215 h 1818"/>
              <a:gd name="T38" fmla="*/ 199 w 1411"/>
              <a:gd name="T39" fmla="*/ 1474 h 1818"/>
              <a:gd name="T40" fmla="*/ 209 w 1411"/>
              <a:gd name="T41" fmla="*/ 1492 h 1818"/>
              <a:gd name="T42" fmla="*/ 334 w 1411"/>
              <a:gd name="T43" fmla="*/ 1551 h 1818"/>
              <a:gd name="T44" fmla="*/ 423 w 1411"/>
              <a:gd name="T45" fmla="*/ 1594 h 1818"/>
              <a:gd name="T46" fmla="*/ 553 w 1411"/>
              <a:gd name="T47" fmla="*/ 1658 h 1818"/>
              <a:gd name="T48" fmla="*/ 680 w 1411"/>
              <a:gd name="T49" fmla="*/ 1719 h 1818"/>
              <a:gd name="T50" fmla="*/ 833 w 1411"/>
              <a:gd name="T51" fmla="*/ 1790 h 1818"/>
              <a:gd name="T52" fmla="*/ 889 w 1411"/>
              <a:gd name="T53" fmla="*/ 1818 h 1818"/>
              <a:gd name="T54" fmla="*/ 955 w 1411"/>
              <a:gd name="T55" fmla="*/ 1431 h 1818"/>
              <a:gd name="T56" fmla="*/ 965 w 1411"/>
              <a:gd name="T57" fmla="*/ 1434 h 1818"/>
              <a:gd name="T58" fmla="*/ 1080 w 1411"/>
              <a:gd name="T59" fmla="*/ 1446 h 1818"/>
              <a:gd name="T60" fmla="*/ 1240 w 1411"/>
              <a:gd name="T61" fmla="*/ 1439 h 1818"/>
              <a:gd name="T62" fmla="*/ 1266 w 1411"/>
              <a:gd name="T63" fmla="*/ 1426 h 1818"/>
              <a:gd name="T64" fmla="*/ 1283 w 1411"/>
              <a:gd name="T65" fmla="*/ 1357 h 1818"/>
              <a:gd name="T66" fmla="*/ 1255 w 1411"/>
              <a:gd name="T67" fmla="*/ 1273 h 1818"/>
              <a:gd name="T68" fmla="*/ 1255 w 1411"/>
              <a:gd name="T69" fmla="*/ 1260 h 1818"/>
              <a:gd name="T70" fmla="*/ 1281 w 1411"/>
              <a:gd name="T71" fmla="*/ 1187 h 1818"/>
              <a:gd name="T72" fmla="*/ 1276 w 1411"/>
              <a:gd name="T73" fmla="*/ 1169 h 1818"/>
              <a:gd name="T74" fmla="*/ 1235 w 1411"/>
              <a:gd name="T75" fmla="*/ 1131 h 1818"/>
              <a:gd name="T76" fmla="*/ 1240 w 1411"/>
              <a:gd name="T77" fmla="*/ 1123 h 1818"/>
              <a:gd name="T78" fmla="*/ 1291 w 1411"/>
              <a:gd name="T79" fmla="*/ 1090 h 1818"/>
              <a:gd name="T80" fmla="*/ 1296 w 1411"/>
              <a:gd name="T81" fmla="*/ 1077 h 1818"/>
              <a:gd name="T82" fmla="*/ 1291 w 1411"/>
              <a:gd name="T83" fmla="*/ 1039 h 1818"/>
              <a:gd name="T84" fmla="*/ 1283 w 1411"/>
              <a:gd name="T85" fmla="*/ 980 h 1818"/>
              <a:gd name="T86" fmla="*/ 1370 w 1411"/>
              <a:gd name="T87" fmla="*/ 970 h 1818"/>
              <a:gd name="T88" fmla="*/ 1406 w 1411"/>
              <a:gd name="T89" fmla="*/ 919 h 1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11" h="1818">
                <a:moveTo>
                  <a:pt x="1406" y="919"/>
                </a:moveTo>
                <a:cubicBezTo>
                  <a:pt x="1395" y="894"/>
                  <a:pt x="1390" y="868"/>
                  <a:pt x="1378" y="845"/>
                </a:cubicBezTo>
                <a:cubicBezTo>
                  <a:pt x="1350" y="792"/>
                  <a:pt x="1319" y="738"/>
                  <a:pt x="1291" y="682"/>
                </a:cubicBezTo>
                <a:cubicBezTo>
                  <a:pt x="1276" y="654"/>
                  <a:pt x="1263" y="626"/>
                  <a:pt x="1263" y="591"/>
                </a:cubicBezTo>
                <a:cubicBezTo>
                  <a:pt x="1260" y="550"/>
                  <a:pt x="1255" y="507"/>
                  <a:pt x="1248" y="466"/>
                </a:cubicBezTo>
                <a:cubicBezTo>
                  <a:pt x="1238" y="407"/>
                  <a:pt x="1220" y="351"/>
                  <a:pt x="1192" y="298"/>
                </a:cubicBezTo>
                <a:cubicBezTo>
                  <a:pt x="1161" y="234"/>
                  <a:pt x="1118" y="181"/>
                  <a:pt x="1064" y="135"/>
                </a:cubicBezTo>
                <a:cubicBezTo>
                  <a:pt x="973" y="59"/>
                  <a:pt x="866" y="23"/>
                  <a:pt x="749" y="10"/>
                </a:cubicBezTo>
                <a:cubicBezTo>
                  <a:pt x="690" y="3"/>
                  <a:pt x="632" y="0"/>
                  <a:pt x="573" y="8"/>
                </a:cubicBezTo>
                <a:cubicBezTo>
                  <a:pt x="527" y="13"/>
                  <a:pt x="484" y="15"/>
                  <a:pt x="441" y="25"/>
                </a:cubicBezTo>
                <a:cubicBezTo>
                  <a:pt x="395" y="36"/>
                  <a:pt x="354" y="51"/>
                  <a:pt x="311" y="69"/>
                </a:cubicBezTo>
                <a:cubicBezTo>
                  <a:pt x="255" y="89"/>
                  <a:pt x="207" y="122"/>
                  <a:pt x="163" y="160"/>
                </a:cubicBezTo>
                <a:cubicBezTo>
                  <a:pt x="105" y="214"/>
                  <a:pt x="64" y="278"/>
                  <a:pt x="39" y="351"/>
                </a:cubicBezTo>
                <a:cubicBezTo>
                  <a:pt x="18" y="405"/>
                  <a:pt x="8" y="461"/>
                  <a:pt x="5" y="514"/>
                </a:cubicBezTo>
                <a:cubicBezTo>
                  <a:pt x="0" y="593"/>
                  <a:pt x="5" y="672"/>
                  <a:pt x="23" y="749"/>
                </a:cubicBezTo>
                <a:cubicBezTo>
                  <a:pt x="33" y="800"/>
                  <a:pt x="51" y="850"/>
                  <a:pt x="72" y="899"/>
                </a:cubicBezTo>
                <a:cubicBezTo>
                  <a:pt x="102" y="973"/>
                  <a:pt x="143" y="1044"/>
                  <a:pt x="194" y="1108"/>
                </a:cubicBezTo>
                <a:cubicBezTo>
                  <a:pt x="199" y="1110"/>
                  <a:pt x="201" y="1118"/>
                  <a:pt x="201" y="1123"/>
                </a:cubicBezTo>
                <a:cubicBezTo>
                  <a:pt x="204" y="1153"/>
                  <a:pt x="204" y="1184"/>
                  <a:pt x="204" y="1215"/>
                </a:cubicBezTo>
                <a:cubicBezTo>
                  <a:pt x="204" y="1301"/>
                  <a:pt x="201" y="1388"/>
                  <a:pt x="199" y="1474"/>
                </a:cubicBezTo>
                <a:cubicBezTo>
                  <a:pt x="199" y="1484"/>
                  <a:pt x="199" y="1490"/>
                  <a:pt x="209" y="1492"/>
                </a:cubicBezTo>
                <a:cubicBezTo>
                  <a:pt x="250" y="1512"/>
                  <a:pt x="293" y="1530"/>
                  <a:pt x="334" y="1551"/>
                </a:cubicBezTo>
                <a:cubicBezTo>
                  <a:pt x="364" y="1563"/>
                  <a:pt x="392" y="1581"/>
                  <a:pt x="423" y="1594"/>
                </a:cubicBezTo>
                <a:cubicBezTo>
                  <a:pt x="466" y="1617"/>
                  <a:pt x="509" y="1637"/>
                  <a:pt x="553" y="1658"/>
                </a:cubicBezTo>
                <a:cubicBezTo>
                  <a:pt x="596" y="1678"/>
                  <a:pt x="637" y="1698"/>
                  <a:pt x="680" y="1719"/>
                </a:cubicBezTo>
                <a:cubicBezTo>
                  <a:pt x="731" y="1742"/>
                  <a:pt x="782" y="1767"/>
                  <a:pt x="833" y="1790"/>
                </a:cubicBezTo>
                <a:cubicBezTo>
                  <a:pt x="851" y="1800"/>
                  <a:pt x="868" y="1808"/>
                  <a:pt x="889" y="1818"/>
                </a:cubicBezTo>
                <a:cubicBezTo>
                  <a:pt x="912" y="1688"/>
                  <a:pt x="935" y="1561"/>
                  <a:pt x="955" y="1431"/>
                </a:cubicBezTo>
                <a:cubicBezTo>
                  <a:pt x="960" y="1431"/>
                  <a:pt x="963" y="1431"/>
                  <a:pt x="965" y="1434"/>
                </a:cubicBezTo>
                <a:cubicBezTo>
                  <a:pt x="1003" y="1439"/>
                  <a:pt x="1042" y="1444"/>
                  <a:pt x="1080" y="1446"/>
                </a:cubicBezTo>
                <a:cubicBezTo>
                  <a:pt x="1133" y="1451"/>
                  <a:pt x="1187" y="1451"/>
                  <a:pt x="1240" y="1439"/>
                </a:cubicBezTo>
                <a:cubicBezTo>
                  <a:pt x="1250" y="1436"/>
                  <a:pt x="1258" y="1434"/>
                  <a:pt x="1266" y="1426"/>
                </a:cubicBezTo>
                <a:cubicBezTo>
                  <a:pt x="1286" y="1408"/>
                  <a:pt x="1291" y="1383"/>
                  <a:pt x="1283" y="1357"/>
                </a:cubicBezTo>
                <a:cubicBezTo>
                  <a:pt x="1278" y="1329"/>
                  <a:pt x="1266" y="1301"/>
                  <a:pt x="1255" y="1273"/>
                </a:cubicBezTo>
                <a:cubicBezTo>
                  <a:pt x="1255" y="1268"/>
                  <a:pt x="1255" y="1263"/>
                  <a:pt x="1255" y="1260"/>
                </a:cubicBezTo>
                <a:cubicBezTo>
                  <a:pt x="1263" y="1235"/>
                  <a:pt x="1271" y="1209"/>
                  <a:pt x="1281" y="1187"/>
                </a:cubicBezTo>
                <a:cubicBezTo>
                  <a:pt x="1283" y="1179"/>
                  <a:pt x="1281" y="1174"/>
                  <a:pt x="1276" y="1169"/>
                </a:cubicBezTo>
                <a:cubicBezTo>
                  <a:pt x="1263" y="1156"/>
                  <a:pt x="1248" y="1143"/>
                  <a:pt x="1235" y="1131"/>
                </a:cubicBezTo>
                <a:cubicBezTo>
                  <a:pt x="1238" y="1125"/>
                  <a:pt x="1240" y="1125"/>
                  <a:pt x="1240" y="1123"/>
                </a:cubicBezTo>
                <a:cubicBezTo>
                  <a:pt x="1258" y="1113"/>
                  <a:pt x="1273" y="1100"/>
                  <a:pt x="1291" y="1090"/>
                </a:cubicBezTo>
                <a:cubicBezTo>
                  <a:pt x="1294" y="1087"/>
                  <a:pt x="1296" y="1082"/>
                  <a:pt x="1296" y="1077"/>
                </a:cubicBezTo>
                <a:cubicBezTo>
                  <a:pt x="1296" y="1064"/>
                  <a:pt x="1294" y="1052"/>
                  <a:pt x="1291" y="1039"/>
                </a:cubicBezTo>
                <a:cubicBezTo>
                  <a:pt x="1288" y="1018"/>
                  <a:pt x="1286" y="998"/>
                  <a:pt x="1283" y="980"/>
                </a:cubicBezTo>
                <a:cubicBezTo>
                  <a:pt x="1314" y="975"/>
                  <a:pt x="1342" y="973"/>
                  <a:pt x="1370" y="970"/>
                </a:cubicBezTo>
                <a:cubicBezTo>
                  <a:pt x="1400" y="965"/>
                  <a:pt x="1411" y="950"/>
                  <a:pt x="1406" y="9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4" name="Group 11"/>
          <p:cNvGrpSpPr/>
          <p:nvPr/>
        </p:nvGrpSpPr>
        <p:grpSpPr>
          <a:xfrm>
            <a:off x="20338494" y="4720421"/>
            <a:ext cx="1795582" cy="1649022"/>
            <a:chOff x="1275080" y="2425138"/>
            <a:chExt cx="1767344" cy="1623089"/>
          </a:xfrm>
        </p:grpSpPr>
        <p:grpSp>
          <p:nvGrpSpPr>
            <p:cNvPr id="195" name="Group 10"/>
            <p:cNvGrpSpPr/>
            <p:nvPr/>
          </p:nvGrpSpPr>
          <p:grpSpPr>
            <a:xfrm>
              <a:off x="1275080" y="2940787"/>
              <a:ext cx="1107440" cy="1107440"/>
              <a:chOff x="6462442" y="2139874"/>
              <a:chExt cx="1176833" cy="1176833"/>
            </a:xfrm>
          </p:grpSpPr>
          <p:sp>
            <p:nvSpPr>
              <p:cNvPr id="1048991" name="Freeform 5"/>
              <p:cNvSpPr>
                <a:spLocks noEditPoints="1"/>
              </p:cNvSpPr>
              <p:nvPr/>
            </p:nvSpPr>
            <p:spPr bwMode="auto">
              <a:xfrm>
                <a:off x="6462442" y="2139874"/>
                <a:ext cx="1176833" cy="1176833"/>
              </a:xfrm>
              <a:custGeom>
                <a:avLst/>
                <a:gdLst>
                  <a:gd name="T0" fmla="*/ 486 w 658"/>
                  <a:gd name="T1" fmla="*/ 587 h 658"/>
                  <a:gd name="T2" fmla="*/ 432 w 658"/>
                  <a:gd name="T3" fmla="*/ 571 h 658"/>
                  <a:gd name="T4" fmla="*/ 379 w 658"/>
                  <a:gd name="T5" fmla="*/ 603 h 658"/>
                  <a:gd name="T6" fmla="*/ 342 w 658"/>
                  <a:gd name="T7" fmla="*/ 657 h 658"/>
                  <a:gd name="T8" fmla="*/ 275 w 658"/>
                  <a:gd name="T9" fmla="*/ 652 h 658"/>
                  <a:gd name="T10" fmla="*/ 251 w 658"/>
                  <a:gd name="T11" fmla="*/ 594 h 658"/>
                  <a:gd name="T12" fmla="*/ 201 w 658"/>
                  <a:gd name="T13" fmla="*/ 558 h 658"/>
                  <a:gd name="T14" fmla="*/ 134 w 658"/>
                  <a:gd name="T15" fmla="*/ 576 h 658"/>
                  <a:gd name="T16" fmla="*/ 89 w 658"/>
                  <a:gd name="T17" fmla="*/ 553 h 658"/>
                  <a:gd name="T18" fmla="*/ 66 w 658"/>
                  <a:gd name="T19" fmla="*/ 494 h 658"/>
                  <a:gd name="T20" fmla="*/ 92 w 658"/>
                  <a:gd name="T21" fmla="*/ 449 h 658"/>
                  <a:gd name="T22" fmla="*/ 78 w 658"/>
                  <a:gd name="T23" fmla="*/ 402 h 658"/>
                  <a:gd name="T24" fmla="*/ 18 w 658"/>
                  <a:gd name="T25" fmla="*/ 366 h 658"/>
                  <a:gd name="T26" fmla="*/ 3 w 658"/>
                  <a:gd name="T27" fmla="*/ 283 h 658"/>
                  <a:gd name="T28" fmla="*/ 66 w 658"/>
                  <a:gd name="T29" fmla="*/ 251 h 658"/>
                  <a:gd name="T30" fmla="*/ 102 w 658"/>
                  <a:gd name="T31" fmla="*/ 200 h 658"/>
                  <a:gd name="T32" fmla="*/ 83 w 658"/>
                  <a:gd name="T33" fmla="*/ 136 h 658"/>
                  <a:gd name="T34" fmla="*/ 132 w 658"/>
                  <a:gd name="T35" fmla="*/ 66 h 658"/>
                  <a:gd name="T36" fmla="*/ 197 w 658"/>
                  <a:gd name="T37" fmla="*/ 87 h 658"/>
                  <a:gd name="T38" fmla="*/ 259 w 658"/>
                  <a:gd name="T39" fmla="*/ 78 h 658"/>
                  <a:gd name="T40" fmla="*/ 292 w 658"/>
                  <a:gd name="T41" fmla="*/ 19 h 658"/>
                  <a:gd name="T42" fmla="*/ 377 w 658"/>
                  <a:gd name="T43" fmla="*/ 4 h 658"/>
                  <a:gd name="T44" fmla="*/ 408 w 658"/>
                  <a:gd name="T45" fmla="*/ 66 h 658"/>
                  <a:gd name="T46" fmla="*/ 456 w 658"/>
                  <a:gd name="T47" fmla="*/ 102 h 658"/>
                  <a:gd name="T48" fmla="*/ 524 w 658"/>
                  <a:gd name="T49" fmla="*/ 83 h 658"/>
                  <a:gd name="T50" fmla="*/ 582 w 658"/>
                  <a:gd name="T51" fmla="*/ 118 h 658"/>
                  <a:gd name="T52" fmla="*/ 587 w 658"/>
                  <a:gd name="T53" fmla="*/ 171 h 658"/>
                  <a:gd name="T54" fmla="*/ 569 w 658"/>
                  <a:gd name="T55" fmla="*/ 227 h 658"/>
                  <a:gd name="T56" fmla="*/ 601 w 658"/>
                  <a:gd name="T57" fmla="*/ 279 h 658"/>
                  <a:gd name="T58" fmla="*/ 657 w 658"/>
                  <a:gd name="T59" fmla="*/ 317 h 658"/>
                  <a:gd name="T60" fmla="*/ 654 w 658"/>
                  <a:gd name="T61" fmla="*/ 377 h 658"/>
                  <a:gd name="T62" fmla="*/ 594 w 658"/>
                  <a:gd name="T63" fmla="*/ 407 h 658"/>
                  <a:gd name="T64" fmla="*/ 560 w 658"/>
                  <a:gd name="T65" fmla="*/ 451 h 658"/>
                  <a:gd name="T66" fmla="*/ 575 w 658"/>
                  <a:gd name="T67" fmla="*/ 523 h 658"/>
                  <a:gd name="T68" fmla="*/ 527 w 658"/>
                  <a:gd name="T69" fmla="*/ 592 h 658"/>
                  <a:gd name="T70" fmla="*/ 529 w 658"/>
                  <a:gd name="T71" fmla="*/ 329 h 658"/>
                  <a:gd name="T72" fmla="*/ 129 w 658"/>
                  <a:gd name="T73" fmla="*/ 330 h 658"/>
                  <a:gd name="T74" fmla="*/ 529 w 658"/>
                  <a:gd name="T75" fmla="*/ 329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658">
                    <a:moveTo>
                      <a:pt x="511" y="597"/>
                    </a:moveTo>
                    <a:cubicBezTo>
                      <a:pt x="501" y="598"/>
                      <a:pt x="494" y="591"/>
                      <a:pt x="486" y="587"/>
                    </a:cubicBezTo>
                    <a:cubicBezTo>
                      <a:pt x="476" y="582"/>
                      <a:pt x="467" y="576"/>
                      <a:pt x="457" y="571"/>
                    </a:cubicBezTo>
                    <a:cubicBezTo>
                      <a:pt x="449" y="567"/>
                      <a:pt x="440" y="567"/>
                      <a:pt x="432" y="571"/>
                    </a:cubicBezTo>
                    <a:cubicBezTo>
                      <a:pt x="421" y="575"/>
                      <a:pt x="411" y="578"/>
                      <a:pt x="400" y="582"/>
                    </a:cubicBezTo>
                    <a:cubicBezTo>
                      <a:pt x="390" y="586"/>
                      <a:pt x="383" y="593"/>
                      <a:pt x="379" y="603"/>
                    </a:cubicBezTo>
                    <a:cubicBezTo>
                      <a:pt x="375" y="614"/>
                      <a:pt x="370" y="626"/>
                      <a:pt x="367" y="638"/>
                    </a:cubicBezTo>
                    <a:cubicBezTo>
                      <a:pt x="364" y="647"/>
                      <a:pt x="353" y="658"/>
                      <a:pt x="342" y="657"/>
                    </a:cubicBezTo>
                    <a:cubicBezTo>
                      <a:pt x="328" y="657"/>
                      <a:pt x="313" y="658"/>
                      <a:pt x="299" y="657"/>
                    </a:cubicBezTo>
                    <a:cubicBezTo>
                      <a:pt x="291" y="656"/>
                      <a:pt x="283" y="655"/>
                      <a:pt x="275" y="652"/>
                    </a:cubicBezTo>
                    <a:cubicBezTo>
                      <a:pt x="266" y="649"/>
                      <a:pt x="262" y="641"/>
                      <a:pt x="260" y="632"/>
                    </a:cubicBezTo>
                    <a:cubicBezTo>
                      <a:pt x="257" y="619"/>
                      <a:pt x="254" y="606"/>
                      <a:pt x="251" y="594"/>
                    </a:cubicBezTo>
                    <a:cubicBezTo>
                      <a:pt x="247" y="583"/>
                      <a:pt x="240" y="576"/>
                      <a:pt x="230" y="572"/>
                    </a:cubicBezTo>
                    <a:cubicBezTo>
                      <a:pt x="220" y="567"/>
                      <a:pt x="211" y="563"/>
                      <a:pt x="201" y="558"/>
                    </a:cubicBezTo>
                    <a:cubicBezTo>
                      <a:pt x="189" y="552"/>
                      <a:pt x="177" y="554"/>
                      <a:pt x="165" y="561"/>
                    </a:cubicBezTo>
                    <a:cubicBezTo>
                      <a:pt x="155" y="566"/>
                      <a:pt x="144" y="571"/>
                      <a:pt x="134" y="576"/>
                    </a:cubicBezTo>
                    <a:cubicBezTo>
                      <a:pt x="124" y="579"/>
                      <a:pt x="114" y="579"/>
                      <a:pt x="106" y="571"/>
                    </a:cubicBezTo>
                    <a:cubicBezTo>
                      <a:pt x="100" y="565"/>
                      <a:pt x="95" y="559"/>
                      <a:pt x="89" y="553"/>
                    </a:cubicBezTo>
                    <a:cubicBezTo>
                      <a:pt x="82" y="545"/>
                      <a:pt x="75" y="537"/>
                      <a:pt x="68" y="529"/>
                    </a:cubicBezTo>
                    <a:cubicBezTo>
                      <a:pt x="59" y="518"/>
                      <a:pt x="59" y="507"/>
                      <a:pt x="66" y="494"/>
                    </a:cubicBezTo>
                    <a:cubicBezTo>
                      <a:pt x="73" y="482"/>
                      <a:pt x="81" y="470"/>
                      <a:pt x="88" y="458"/>
                    </a:cubicBezTo>
                    <a:cubicBezTo>
                      <a:pt x="90" y="455"/>
                      <a:pt x="91" y="452"/>
                      <a:pt x="92" y="449"/>
                    </a:cubicBezTo>
                    <a:cubicBezTo>
                      <a:pt x="95" y="443"/>
                      <a:pt x="91" y="439"/>
                      <a:pt x="89" y="434"/>
                    </a:cubicBezTo>
                    <a:cubicBezTo>
                      <a:pt x="86" y="423"/>
                      <a:pt x="82" y="413"/>
                      <a:pt x="78" y="402"/>
                    </a:cubicBezTo>
                    <a:cubicBezTo>
                      <a:pt x="74" y="391"/>
                      <a:pt x="66" y="383"/>
                      <a:pt x="54" y="379"/>
                    </a:cubicBezTo>
                    <a:cubicBezTo>
                      <a:pt x="42" y="375"/>
                      <a:pt x="30" y="371"/>
                      <a:pt x="18" y="366"/>
                    </a:cubicBezTo>
                    <a:cubicBezTo>
                      <a:pt x="9" y="362"/>
                      <a:pt x="1" y="355"/>
                      <a:pt x="1" y="343"/>
                    </a:cubicBezTo>
                    <a:cubicBezTo>
                      <a:pt x="0" y="323"/>
                      <a:pt x="0" y="303"/>
                      <a:pt x="3" y="283"/>
                    </a:cubicBezTo>
                    <a:cubicBezTo>
                      <a:pt x="5" y="271"/>
                      <a:pt x="15" y="262"/>
                      <a:pt x="26" y="260"/>
                    </a:cubicBezTo>
                    <a:cubicBezTo>
                      <a:pt x="40" y="257"/>
                      <a:pt x="53" y="254"/>
                      <a:pt x="66" y="251"/>
                    </a:cubicBezTo>
                    <a:cubicBezTo>
                      <a:pt x="75" y="248"/>
                      <a:pt x="82" y="242"/>
                      <a:pt x="86" y="234"/>
                    </a:cubicBezTo>
                    <a:cubicBezTo>
                      <a:pt x="92" y="223"/>
                      <a:pt x="97" y="211"/>
                      <a:pt x="102" y="200"/>
                    </a:cubicBezTo>
                    <a:cubicBezTo>
                      <a:pt x="106" y="191"/>
                      <a:pt x="105" y="181"/>
                      <a:pt x="101" y="172"/>
                    </a:cubicBezTo>
                    <a:cubicBezTo>
                      <a:pt x="95" y="160"/>
                      <a:pt x="89" y="148"/>
                      <a:pt x="83" y="136"/>
                    </a:cubicBezTo>
                    <a:cubicBezTo>
                      <a:pt x="79" y="125"/>
                      <a:pt x="80" y="115"/>
                      <a:pt x="87" y="107"/>
                    </a:cubicBezTo>
                    <a:cubicBezTo>
                      <a:pt x="100" y="91"/>
                      <a:pt x="115" y="78"/>
                      <a:pt x="132" y="66"/>
                    </a:cubicBezTo>
                    <a:cubicBezTo>
                      <a:pt x="141" y="60"/>
                      <a:pt x="153" y="60"/>
                      <a:pt x="162" y="65"/>
                    </a:cubicBezTo>
                    <a:cubicBezTo>
                      <a:pt x="173" y="72"/>
                      <a:pt x="185" y="80"/>
                      <a:pt x="197" y="87"/>
                    </a:cubicBezTo>
                    <a:cubicBezTo>
                      <a:pt x="206" y="92"/>
                      <a:pt x="217" y="93"/>
                      <a:pt x="228" y="90"/>
                    </a:cubicBezTo>
                    <a:cubicBezTo>
                      <a:pt x="238" y="86"/>
                      <a:pt x="249" y="83"/>
                      <a:pt x="259" y="78"/>
                    </a:cubicBezTo>
                    <a:cubicBezTo>
                      <a:pt x="267" y="75"/>
                      <a:pt x="274" y="68"/>
                      <a:pt x="277" y="59"/>
                    </a:cubicBezTo>
                    <a:cubicBezTo>
                      <a:pt x="282" y="46"/>
                      <a:pt x="287" y="32"/>
                      <a:pt x="292" y="19"/>
                    </a:cubicBezTo>
                    <a:cubicBezTo>
                      <a:pt x="295" y="9"/>
                      <a:pt x="306" y="1"/>
                      <a:pt x="316" y="0"/>
                    </a:cubicBezTo>
                    <a:cubicBezTo>
                      <a:pt x="337" y="0"/>
                      <a:pt x="357" y="1"/>
                      <a:pt x="377" y="4"/>
                    </a:cubicBezTo>
                    <a:cubicBezTo>
                      <a:pt x="386" y="5"/>
                      <a:pt x="396" y="16"/>
                      <a:pt x="398" y="26"/>
                    </a:cubicBezTo>
                    <a:cubicBezTo>
                      <a:pt x="401" y="39"/>
                      <a:pt x="404" y="53"/>
                      <a:pt x="408" y="66"/>
                    </a:cubicBezTo>
                    <a:cubicBezTo>
                      <a:pt x="410" y="75"/>
                      <a:pt x="416" y="82"/>
                      <a:pt x="424" y="87"/>
                    </a:cubicBezTo>
                    <a:cubicBezTo>
                      <a:pt x="434" y="92"/>
                      <a:pt x="445" y="97"/>
                      <a:pt x="456" y="102"/>
                    </a:cubicBezTo>
                    <a:cubicBezTo>
                      <a:pt x="467" y="106"/>
                      <a:pt x="477" y="105"/>
                      <a:pt x="487" y="100"/>
                    </a:cubicBezTo>
                    <a:cubicBezTo>
                      <a:pt x="500" y="94"/>
                      <a:pt x="512" y="88"/>
                      <a:pt x="524" y="83"/>
                    </a:cubicBezTo>
                    <a:cubicBezTo>
                      <a:pt x="534" y="79"/>
                      <a:pt x="544" y="80"/>
                      <a:pt x="552" y="88"/>
                    </a:cubicBezTo>
                    <a:cubicBezTo>
                      <a:pt x="562" y="98"/>
                      <a:pt x="574" y="107"/>
                      <a:pt x="582" y="118"/>
                    </a:cubicBezTo>
                    <a:cubicBezTo>
                      <a:pt x="590" y="127"/>
                      <a:pt x="599" y="137"/>
                      <a:pt x="597" y="151"/>
                    </a:cubicBezTo>
                    <a:cubicBezTo>
                      <a:pt x="596" y="159"/>
                      <a:pt x="591" y="165"/>
                      <a:pt x="587" y="171"/>
                    </a:cubicBezTo>
                    <a:cubicBezTo>
                      <a:pt x="582" y="181"/>
                      <a:pt x="576" y="190"/>
                      <a:pt x="570" y="199"/>
                    </a:cubicBezTo>
                    <a:cubicBezTo>
                      <a:pt x="564" y="208"/>
                      <a:pt x="563" y="217"/>
                      <a:pt x="569" y="227"/>
                    </a:cubicBezTo>
                    <a:cubicBezTo>
                      <a:pt x="573" y="236"/>
                      <a:pt x="576" y="246"/>
                      <a:pt x="579" y="255"/>
                    </a:cubicBezTo>
                    <a:cubicBezTo>
                      <a:pt x="583" y="266"/>
                      <a:pt x="590" y="275"/>
                      <a:pt x="601" y="279"/>
                    </a:cubicBezTo>
                    <a:cubicBezTo>
                      <a:pt x="613" y="283"/>
                      <a:pt x="626" y="288"/>
                      <a:pt x="638" y="292"/>
                    </a:cubicBezTo>
                    <a:cubicBezTo>
                      <a:pt x="648" y="295"/>
                      <a:pt x="658" y="306"/>
                      <a:pt x="657" y="317"/>
                    </a:cubicBezTo>
                    <a:cubicBezTo>
                      <a:pt x="657" y="322"/>
                      <a:pt x="658" y="328"/>
                      <a:pt x="658" y="334"/>
                    </a:cubicBezTo>
                    <a:cubicBezTo>
                      <a:pt x="657" y="348"/>
                      <a:pt x="656" y="363"/>
                      <a:pt x="654" y="377"/>
                    </a:cubicBezTo>
                    <a:cubicBezTo>
                      <a:pt x="653" y="386"/>
                      <a:pt x="642" y="396"/>
                      <a:pt x="633" y="398"/>
                    </a:cubicBezTo>
                    <a:cubicBezTo>
                      <a:pt x="620" y="401"/>
                      <a:pt x="607" y="404"/>
                      <a:pt x="594" y="407"/>
                    </a:cubicBezTo>
                    <a:cubicBezTo>
                      <a:pt x="581" y="411"/>
                      <a:pt x="574" y="421"/>
                      <a:pt x="569" y="433"/>
                    </a:cubicBezTo>
                    <a:cubicBezTo>
                      <a:pt x="566" y="440"/>
                      <a:pt x="563" y="446"/>
                      <a:pt x="560" y="451"/>
                    </a:cubicBezTo>
                    <a:cubicBezTo>
                      <a:pt x="552" y="465"/>
                      <a:pt x="553" y="479"/>
                      <a:pt x="560" y="493"/>
                    </a:cubicBezTo>
                    <a:cubicBezTo>
                      <a:pt x="565" y="503"/>
                      <a:pt x="570" y="513"/>
                      <a:pt x="575" y="523"/>
                    </a:cubicBezTo>
                    <a:cubicBezTo>
                      <a:pt x="579" y="534"/>
                      <a:pt x="578" y="544"/>
                      <a:pt x="570" y="553"/>
                    </a:cubicBezTo>
                    <a:cubicBezTo>
                      <a:pt x="557" y="567"/>
                      <a:pt x="543" y="580"/>
                      <a:pt x="527" y="592"/>
                    </a:cubicBezTo>
                    <a:cubicBezTo>
                      <a:pt x="522" y="595"/>
                      <a:pt x="517" y="597"/>
                      <a:pt x="511" y="597"/>
                    </a:cubicBezTo>
                    <a:close/>
                    <a:moveTo>
                      <a:pt x="529" y="329"/>
                    </a:moveTo>
                    <a:cubicBezTo>
                      <a:pt x="529" y="219"/>
                      <a:pt x="438" y="129"/>
                      <a:pt x="329" y="129"/>
                    </a:cubicBezTo>
                    <a:cubicBezTo>
                      <a:pt x="218" y="130"/>
                      <a:pt x="129" y="219"/>
                      <a:pt x="129" y="330"/>
                    </a:cubicBezTo>
                    <a:cubicBezTo>
                      <a:pt x="130" y="439"/>
                      <a:pt x="219" y="529"/>
                      <a:pt x="329" y="529"/>
                    </a:cubicBezTo>
                    <a:cubicBezTo>
                      <a:pt x="440" y="529"/>
                      <a:pt x="529" y="439"/>
                      <a:pt x="529" y="3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8992" name="Oval 154"/>
              <p:cNvSpPr/>
              <p:nvPr/>
            </p:nvSpPr>
            <p:spPr>
              <a:xfrm>
                <a:off x="6675150" y="2352582"/>
                <a:ext cx="751416" cy="751416"/>
              </a:xfrm>
              <a:prstGeom prst="ellipse">
                <a:avLst/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64"/>
            <p:cNvGrpSpPr/>
            <p:nvPr/>
          </p:nvGrpSpPr>
          <p:grpSpPr>
            <a:xfrm rot="20691204">
              <a:off x="2122944" y="2425138"/>
              <a:ext cx="919480" cy="919480"/>
              <a:chOff x="6462442" y="2139874"/>
              <a:chExt cx="1176833" cy="1176833"/>
            </a:xfrm>
          </p:grpSpPr>
          <p:sp>
            <p:nvSpPr>
              <p:cNvPr id="1048993" name="Freeform 5"/>
              <p:cNvSpPr>
                <a:spLocks noEditPoints="1"/>
              </p:cNvSpPr>
              <p:nvPr/>
            </p:nvSpPr>
            <p:spPr bwMode="auto">
              <a:xfrm>
                <a:off x="6462442" y="2139874"/>
                <a:ext cx="1176833" cy="1176833"/>
              </a:xfrm>
              <a:custGeom>
                <a:avLst/>
                <a:gdLst>
                  <a:gd name="T0" fmla="*/ 486 w 658"/>
                  <a:gd name="T1" fmla="*/ 587 h 658"/>
                  <a:gd name="T2" fmla="*/ 432 w 658"/>
                  <a:gd name="T3" fmla="*/ 571 h 658"/>
                  <a:gd name="T4" fmla="*/ 379 w 658"/>
                  <a:gd name="T5" fmla="*/ 603 h 658"/>
                  <a:gd name="T6" fmla="*/ 342 w 658"/>
                  <a:gd name="T7" fmla="*/ 657 h 658"/>
                  <a:gd name="T8" fmla="*/ 275 w 658"/>
                  <a:gd name="T9" fmla="*/ 652 h 658"/>
                  <a:gd name="T10" fmla="*/ 251 w 658"/>
                  <a:gd name="T11" fmla="*/ 594 h 658"/>
                  <a:gd name="T12" fmla="*/ 201 w 658"/>
                  <a:gd name="T13" fmla="*/ 558 h 658"/>
                  <a:gd name="T14" fmla="*/ 134 w 658"/>
                  <a:gd name="T15" fmla="*/ 576 h 658"/>
                  <a:gd name="T16" fmla="*/ 89 w 658"/>
                  <a:gd name="T17" fmla="*/ 553 h 658"/>
                  <a:gd name="T18" fmla="*/ 66 w 658"/>
                  <a:gd name="T19" fmla="*/ 494 h 658"/>
                  <a:gd name="T20" fmla="*/ 92 w 658"/>
                  <a:gd name="T21" fmla="*/ 449 h 658"/>
                  <a:gd name="T22" fmla="*/ 78 w 658"/>
                  <a:gd name="T23" fmla="*/ 402 h 658"/>
                  <a:gd name="T24" fmla="*/ 18 w 658"/>
                  <a:gd name="T25" fmla="*/ 366 h 658"/>
                  <a:gd name="T26" fmla="*/ 3 w 658"/>
                  <a:gd name="T27" fmla="*/ 283 h 658"/>
                  <a:gd name="T28" fmla="*/ 66 w 658"/>
                  <a:gd name="T29" fmla="*/ 251 h 658"/>
                  <a:gd name="T30" fmla="*/ 102 w 658"/>
                  <a:gd name="T31" fmla="*/ 200 h 658"/>
                  <a:gd name="T32" fmla="*/ 83 w 658"/>
                  <a:gd name="T33" fmla="*/ 136 h 658"/>
                  <a:gd name="T34" fmla="*/ 132 w 658"/>
                  <a:gd name="T35" fmla="*/ 66 h 658"/>
                  <a:gd name="T36" fmla="*/ 197 w 658"/>
                  <a:gd name="T37" fmla="*/ 87 h 658"/>
                  <a:gd name="T38" fmla="*/ 259 w 658"/>
                  <a:gd name="T39" fmla="*/ 78 h 658"/>
                  <a:gd name="T40" fmla="*/ 292 w 658"/>
                  <a:gd name="T41" fmla="*/ 19 h 658"/>
                  <a:gd name="T42" fmla="*/ 377 w 658"/>
                  <a:gd name="T43" fmla="*/ 4 h 658"/>
                  <a:gd name="T44" fmla="*/ 408 w 658"/>
                  <a:gd name="T45" fmla="*/ 66 h 658"/>
                  <a:gd name="T46" fmla="*/ 456 w 658"/>
                  <a:gd name="T47" fmla="*/ 102 h 658"/>
                  <a:gd name="T48" fmla="*/ 524 w 658"/>
                  <a:gd name="T49" fmla="*/ 83 h 658"/>
                  <a:gd name="T50" fmla="*/ 582 w 658"/>
                  <a:gd name="T51" fmla="*/ 118 h 658"/>
                  <a:gd name="T52" fmla="*/ 587 w 658"/>
                  <a:gd name="T53" fmla="*/ 171 h 658"/>
                  <a:gd name="T54" fmla="*/ 569 w 658"/>
                  <a:gd name="T55" fmla="*/ 227 h 658"/>
                  <a:gd name="T56" fmla="*/ 601 w 658"/>
                  <a:gd name="T57" fmla="*/ 279 h 658"/>
                  <a:gd name="T58" fmla="*/ 657 w 658"/>
                  <a:gd name="T59" fmla="*/ 317 h 658"/>
                  <a:gd name="T60" fmla="*/ 654 w 658"/>
                  <a:gd name="T61" fmla="*/ 377 h 658"/>
                  <a:gd name="T62" fmla="*/ 594 w 658"/>
                  <a:gd name="T63" fmla="*/ 407 h 658"/>
                  <a:gd name="T64" fmla="*/ 560 w 658"/>
                  <a:gd name="T65" fmla="*/ 451 h 658"/>
                  <a:gd name="T66" fmla="*/ 575 w 658"/>
                  <a:gd name="T67" fmla="*/ 523 h 658"/>
                  <a:gd name="T68" fmla="*/ 527 w 658"/>
                  <a:gd name="T69" fmla="*/ 592 h 658"/>
                  <a:gd name="T70" fmla="*/ 529 w 658"/>
                  <a:gd name="T71" fmla="*/ 329 h 658"/>
                  <a:gd name="T72" fmla="*/ 129 w 658"/>
                  <a:gd name="T73" fmla="*/ 330 h 658"/>
                  <a:gd name="T74" fmla="*/ 529 w 658"/>
                  <a:gd name="T75" fmla="*/ 329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658">
                    <a:moveTo>
                      <a:pt x="511" y="597"/>
                    </a:moveTo>
                    <a:cubicBezTo>
                      <a:pt x="501" y="598"/>
                      <a:pt x="494" y="591"/>
                      <a:pt x="486" y="587"/>
                    </a:cubicBezTo>
                    <a:cubicBezTo>
                      <a:pt x="476" y="582"/>
                      <a:pt x="467" y="576"/>
                      <a:pt x="457" y="571"/>
                    </a:cubicBezTo>
                    <a:cubicBezTo>
                      <a:pt x="449" y="567"/>
                      <a:pt x="440" y="567"/>
                      <a:pt x="432" y="571"/>
                    </a:cubicBezTo>
                    <a:cubicBezTo>
                      <a:pt x="421" y="575"/>
                      <a:pt x="411" y="578"/>
                      <a:pt x="400" y="582"/>
                    </a:cubicBezTo>
                    <a:cubicBezTo>
                      <a:pt x="390" y="586"/>
                      <a:pt x="383" y="593"/>
                      <a:pt x="379" y="603"/>
                    </a:cubicBezTo>
                    <a:cubicBezTo>
                      <a:pt x="375" y="614"/>
                      <a:pt x="370" y="626"/>
                      <a:pt x="367" y="638"/>
                    </a:cubicBezTo>
                    <a:cubicBezTo>
                      <a:pt x="364" y="647"/>
                      <a:pt x="353" y="658"/>
                      <a:pt x="342" y="657"/>
                    </a:cubicBezTo>
                    <a:cubicBezTo>
                      <a:pt x="328" y="657"/>
                      <a:pt x="313" y="658"/>
                      <a:pt x="299" y="657"/>
                    </a:cubicBezTo>
                    <a:cubicBezTo>
                      <a:pt x="291" y="656"/>
                      <a:pt x="283" y="655"/>
                      <a:pt x="275" y="652"/>
                    </a:cubicBezTo>
                    <a:cubicBezTo>
                      <a:pt x="266" y="649"/>
                      <a:pt x="262" y="641"/>
                      <a:pt x="260" y="632"/>
                    </a:cubicBezTo>
                    <a:cubicBezTo>
                      <a:pt x="257" y="619"/>
                      <a:pt x="254" y="606"/>
                      <a:pt x="251" y="594"/>
                    </a:cubicBezTo>
                    <a:cubicBezTo>
                      <a:pt x="247" y="583"/>
                      <a:pt x="240" y="576"/>
                      <a:pt x="230" y="572"/>
                    </a:cubicBezTo>
                    <a:cubicBezTo>
                      <a:pt x="220" y="567"/>
                      <a:pt x="211" y="563"/>
                      <a:pt x="201" y="558"/>
                    </a:cubicBezTo>
                    <a:cubicBezTo>
                      <a:pt x="189" y="552"/>
                      <a:pt x="177" y="554"/>
                      <a:pt x="165" y="561"/>
                    </a:cubicBezTo>
                    <a:cubicBezTo>
                      <a:pt x="155" y="566"/>
                      <a:pt x="144" y="571"/>
                      <a:pt x="134" y="576"/>
                    </a:cubicBezTo>
                    <a:cubicBezTo>
                      <a:pt x="124" y="579"/>
                      <a:pt x="114" y="579"/>
                      <a:pt x="106" y="571"/>
                    </a:cubicBezTo>
                    <a:cubicBezTo>
                      <a:pt x="100" y="565"/>
                      <a:pt x="95" y="559"/>
                      <a:pt x="89" y="553"/>
                    </a:cubicBezTo>
                    <a:cubicBezTo>
                      <a:pt x="82" y="545"/>
                      <a:pt x="75" y="537"/>
                      <a:pt x="68" y="529"/>
                    </a:cubicBezTo>
                    <a:cubicBezTo>
                      <a:pt x="59" y="518"/>
                      <a:pt x="59" y="507"/>
                      <a:pt x="66" y="494"/>
                    </a:cubicBezTo>
                    <a:cubicBezTo>
                      <a:pt x="73" y="482"/>
                      <a:pt x="81" y="470"/>
                      <a:pt x="88" y="458"/>
                    </a:cubicBezTo>
                    <a:cubicBezTo>
                      <a:pt x="90" y="455"/>
                      <a:pt x="91" y="452"/>
                      <a:pt x="92" y="449"/>
                    </a:cubicBezTo>
                    <a:cubicBezTo>
                      <a:pt x="95" y="443"/>
                      <a:pt x="91" y="439"/>
                      <a:pt x="89" y="434"/>
                    </a:cubicBezTo>
                    <a:cubicBezTo>
                      <a:pt x="86" y="423"/>
                      <a:pt x="82" y="413"/>
                      <a:pt x="78" y="402"/>
                    </a:cubicBezTo>
                    <a:cubicBezTo>
                      <a:pt x="74" y="391"/>
                      <a:pt x="66" y="383"/>
                      <a:pt x="54" y="379"/>
                    </a:cubicBezTo>
                    <a:cubicBezTo>
                      <a:pt x="42" y="375"/>
                      <a:pt x="30" y="371"/>
                      <a:pt x="18" y="366"/>
                    </a:cubicBezTo>
                    <a:cubicBezTo>
                      <a:pt x="9" y="362"/>
                      <a:pt x="1" y="355"/>
                      <a:pt x="1" y="343"/>
                    </a:cubicBezTo>
                    <a:cubicBezTo>
                      <a:pt x="0" y="323"/>
                      <a:pt x="0" y="303"/>
                      <a:pt x="3" y="283"/>
                    </a:cubicBezTo>
                    <a:cubicBezTo>
                      <a:pt x="5" y="271"/>
                      <a:pt x="15" y="262"/>
                      <a:pt x="26" y="260"/>
                    </a:cubicBezTo>
                    <a:cubicBezTo>
                      <a:pt x="40" y="257"/>
                      <a:pt x="53" y="254"/>
                      <a:pt x="66" y="251"/>
                    </a:cubicBezTo>
                    <a:cubicBezTo>
                      <a:pt x="75" y="248"/>
                      <a:pt x="82" y="242"/>
                      <a:pt x="86" y="234"/>
                    </a:cubicBezTo>
                    <a:cubicBezTo>
                      <a:pt x="92" y="223"/>
                      <a:pt x="97" y="211"/>
                      <a:pt x="102" y="200"/>
                    </a:cubicBezTo>
                    <a:cubicBezTo>
                      <a:pt x="106" y="191"/>
                      <a:pt x="105" y="181"/>
                      <a:pt x="101" y="172"/>
                    </a:cubicBezTo>
                    <a:cubicBezTo>
                      <a:pt x="95" y="160"/>
                      <a:pt x="89" y="148"/>
                      <a:pt x="83" y="136"/>
                    </a:cubicBezTo>
                    <a:cubicBezTo>
                      <a:pt x="79" y="125"/>
                      <a:pt x="80" y="115"/>
                      <a:pt x="87" y="107"/>
                    </a:cubicBezTo>
                    <a:cubicBezTo>
                      <a:pt x="100" y="91"/>
                      <a:pt x="115" y="78"/>
                      <a:pt x="132" y="66"/>
                    </a:cubicBezTo>
                    <a:cubicBezTo>
                      <a:pt x="141" y="60"/>
                      <a:pt x="153" y="60"/>
                      <a:pt x="162" y="65"/>
                    </a:cubicBezTo>
                    <a:cubicBezTo>
                      <a:pt x="173" y="72"/>
                      <a:pt x="185" y="80"/>
                      <a:pt x="197" y="87"/>
                    </a:cubicBezTo>
                    <a:cubicBezTo>
                      <a:pt x="206" y="92"/>
                      <a:pt x="217" y="93"/>
                      <a:pt x="228" y="90"/>
                    </a:cubicBezTo>
                    <a:cubicBezTo>
                      <a:pt x="238" y="86"/>
                      <a:pt x="249" y="83"/>
                      <a:pt x="259" y="78"/>
                    </a:cubicBezTo>
                    <a:cubicBezTo>
                      <a:pt x="267" y="75"/>
                      <a:pt x="274" y="68"/>
                      <a:pt x="277" y="59"/>
                    </a:cubicBezTo>
                    <a:cubicBezTo>
                      <a:pt x="282" y="46"/>
                      <a:pt x="287" y="32"/>
                      <a:pt x="292" y="19"/>
                    </a:cubicBezTo>
                    <a:cubicBezTo>
                      <a:pt x="295" y="9"/>
                      <a:pt x="306" y="1"/>
                      <a:pt x="316" y="0"/>
                    </a:cubicBezTo>
                    <a:cubicBezTo>
                      <a:pt x="337" y="0"/>
                      <a:pt x="357" y="1"/>
                      <a:pt x="377" y="4"/>
                    </a:cubicBezTo>
                    <a:cubicBezTo>
                      <a:pt x="386" y="5"/>
                      <a:pt x="396" y="16"/>
                      <a:pt x="398" y="26"/>
                    </a:cubicBezTo>
                    <a:cubicBezTo>
                      <a:pt x="401" y="39"/>
                      <a:pt x="404" y="53"/>
                      <a:pt x="408" y="66"/>
                    </a:cubicBezTo>
                    <a:cubicBezTo>
                      <a:pt x="410" y="75"/>
                      <a:pt x="416" y="82"/>
                      <a:pt x="424" y="87"/>
                    </a:cubicBezTo>
                    <a:cubicBezTo>
                      <a:pt x="434" y="92"/>
                      <a:pt x="445" y="97"/>
                      <a:pt x="456" y="102"/>
                    </a:cubicBezTo>
                    <a:cubicBezTo>
                      <a:pt x="467" y="106"/>
                      <a:pt x="477" y="105"/>
                      <a:pt x="487" y="100"/>
                    </a:cubicBezTo>
                    <a:cubicBezTo>
                      <a:pt x="500" y="94"/>
                      <a:pt x="512" y="88"/>
                      <a:pt x="524" y="83"/>
                    </a:cubicBezTo>
                    <a:cubicBezTo>
                      <a:pt x="534" y="79"/>
                      <a:pt x="544" y="80"/>
                      <a:pt x="552" y="88"/>
                    </a:cubicBezTo>
                    <a:cubicBezTo>
                      <a:pt x="562" y="98"/>
                      <a:pt x="574" y="107"/>
                      <a:pt x="582" y="118"/>
                    </a:cubicBezTo>
                    <a:cubicBezTo>
                      <a:pt x="590" y="127"/>
                      <a:pt x="599" y="137"/>
                      <a:pt x="597" y="151"/>
                    </a:cubicBezTo>
                    <a:cubicBezTo>
                      <a:pt x="596" y="159"/>
                      <a:pt x="591" y="165"/>
                      <a:pt x="587" y="171"/>
                    </a:cubicBezTo>
                    <a:cubicBezTo>
                      <a:pt x="582" y="181"/>
                      <a:pt x="576" y="190"/>
                      <a:pt x="570" y="199"/>
                    </a:cubicBezTo>
                    <a:cubicBezTo>
                      <a:pt x="564" y="208"/>
                      <a:pt x="563" y="217"/>
                      <a:pt x="569" y="227"/>
                    </a:cubicBezTo>
                    <a:cubicBezTo>
                      <a:pt x="573" y="236"/>
                      <a:pt x="576" y="246"/>
                      <a:pt x="579" y="255"/>
                    </a:cubicBezTo>
                    <a:cubicBezTo>
                      <a:pt x="583" y="266"/>
                      <a:pt x="590" y="275"/>
                      <a:pt x="601" y="279"/>
                    </a:cubicBezTo>
                    <a:cubicBezTo>
                      <a:pt x="613" y="283"/>
                      <a:pt x="626" y="288"/>
                      <a:pt x="638" y="292"/>
                    </a:cubicBezTo>
                    <a:cubicBezTo>
                      <a:pt x="648" y="295"/>
                      <a:pt x="658" y="306"/>
                      <a:pt x="657" y="317"/>
                    </a:cubicBezTo>
                    <a:cubicBezTo>
                      <a:pt x="657" y="322"/>
                      <a:pt x="658" y="328"/>
                      <a:pt x="658" y="334"/>
                    </a:cubicBezTo>
                    <a:cubicBezTo>
                      <a:pt x="657" y="348"/>
                      <a:pt x="656" y="363"/>
                      <a:pt x="654" y="377"/>
                    </a:cubicBezTo>
                    <a:cubicBezTo>
                      <a:pt x="653" y="386"/>
                      <a:pt x="642" y="396"/>
                      <a:pt x="633" y="398"/>
                    </a:cubicBezTo>
                    <a:cubicBezTo>
                      <a:pt x="620" y="401"/>
                      <a:pt x="607" y="404"/>
                      <a:pt x="594" y="407"/>
                    </a:cubicBezTo>
                    <a:cubicBezTo>
                      <a:pt x="581" y="411"/>
                      <a:pt x="574" y="421"/>
                      <a:pt x="569" y="433"/>
                    </a:cubicBezTo>
                    <a:cubicBezTo>
                      <a:pt x="566" y="440"/>
                      <a:pt x="563" y="446"/>
                      <a:pt x="560" y="451"/>
                    </a:cubicBezTo>
                    <a:cubicBezTo>
                      <a:pt x="552" y="465"/>
                      <a:pt x="553" y="479"/>
                      <a:pt x="560" y="493"/>
                    </a:cubicBezTo>
                    <a:cubicBezTo>
                      <a:pt x="565" y="503"/>
                      <a:pt x="570" y="513"/>
                      <a:pt x="575" y="523"/>
                    </a:cubicBezTo>
                    <a:cubicBezTo>
                      <a:pt x="579" y="534"/>
                      <a:pt x="578" y="544"/>
                      <a:pt x="570" y="553"/>
                    </a:cubicBezTo>
                    <a:cubicBezTo>
                      <a:pt x="557" y="567"/>
                      <a:pt x="543" y="580"/>
                      <a:pt x="527" y="592"/>
                    </a:cubicBezTo>
                    <a:cubicBezTo>
                      <a:pt x="522" y="595"/>
                      <a:pt x="517" y="597"/>
                      <a:pt x="511" y="597"/>
                    </a:cubicBezTo>
                    <a:close/>
                    <a:moveTo>
                      <a:pt x="529" y="329"/>
                    </a:moveTo>
                    <a:cubicBezTo>
                      <a:pt x="529" y="219"/>
                      <a:pt x="438" y="129"/>
                      <a:pt x="329" y="129"/>
                    </a:cubicBezTo>
                    <a:cubicBezTo>
                      <a:pt x="218" y="130"/>
                      <a:pt x="129" y="219"/>
                      <a:pt x="129" y="330"/>
                    </a:cubicBezTo>
                    <a:cubicBezTo>
                      <a:pt x="130" y="439"/>
                      <a:pt x="219" y="529"/>
                      <a:pt x="329" y="529"/>
                    </a:cubicBezTo>
                    <a:cubicBezTo>
                      <a:pt x="440" y="529"/>
                      <a:pt x="529" y="439"/>
                      <a:pt x="529" y="3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8994" name="Oval 152"/>
              <p:cNvSpPr/>
              <p:nvPr/>
            </p:nvSpPr>
            <p:spPr>
              <a:xfrm>
                <a:off x="6675150" y="2352582"/>
                <a:ext cx="751416" cy="751416"/>
              </a:xfrm>
              <a:prstGeom prst="ellipse">
                <a:avLst/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48995" name="TextBox 34"/>
          <p:cNvSpPr txBox="1"/>
          <p:nvPr/>
        </p:nvSpPr>
        <p:spPr>
          <a:xfrm>
            <a:off x="19194493" y="10608811"/>
            <a:ext cx="4657280" cy="1158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spcBef>
                <a:spcPts val="0"/>
              </a:spcBef>
            </a:pPr>
            <a:r>
              <a:rPr lang="tr-TR" sz="3600" b="0" kern="1200" spc="0" dirty="0" smtClean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Kurumsal Karar </a:t>
            </a:r>
            <a:r>
              <a:rPr lang="tr-TR" sz="3600" b="0" kern="1200" spc="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</a:t>
            </a:r>
            <a:r>
              <a:rPr lang="tr-TR" sz="3600" b="0" kern="1200" spc="0" dirty="0" smtClean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lma Mekanizmasına Katkı</a:t>
            </a:r>
            <a:endParaRPr lang="tr-TR" sz="3200" b="0" kern="1200" spc="0" dirty="0" smtClean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97" name="Group 14"/>
          <p:cNvGrpSpPr/>
          <p:nvPr/>
        </p:nvGrpSpPr>
        <p:grpSpPr>
          <a:xfrm rot="3697113">
            <a:off x="16468505" y="4176170"/>
            <a:ext cx="898034" cy="4685256"/>
            <a:chOff x="2043326" y="-2554029"/>
            <a:chExt cx="1673012" cy="9233541"/>
          </a:xfrm>
          <a:solidFill>
            <a:schemeClr val="accent1"/>
          </a:solidFill>
        </p:grpSpPr>
        <p:grpSp>
          <p:nvGrpSpPr>
            <p:cNvPr id="198" name="Group 13"/>
            <p:cNvGrpSpPr/>
            <p:nvPr/>
          </p:nvGrpSpPr>
          <p:grpSpPr>
            <a:xfrm rot="21344680">
              <a:off x="2043326" y="4847797"/>
              <a:ext cx="703343" cy="1831715"/>
              <a:chOff x="2043326" y="4456372"/>
              <a:chExt cx="703343" cy="1831715"/>
            </a:xfrm>
            <a:grpFill/>
          </p:grpSpPr>
          <p:sp>
            <p:nvSpPr>
              <p:cNvPr id="1048996" name="Freeform 5"/>
              <p:cNvSpPr/>
              <p:nvPr/>
            </p:nvSpPr>
            <p:spPr bwMode="auto">
              <a:xfrm>
                <a:off x="2043326" y="4456372"/>
                <a:ext cx="703343" cy="1161411"/>
              </a:xfrm>
              <a:custGeom>
                <a:avLst/>
                <a:gdLst>
                  <a:gd name="T0" fmla="*/ 4 w 1176"/>
                  <a:gd name="T1" fmla="*/ 1085 h 1953"/>
                  <a:gd name="T2" fmla="*/ 55 w 1176"/>
                  <a:gd name="T3" fmla="*/ 707 h 1953"/>
                  <a:gd name="T4" fmla="*/ 196 w 1176"/>
                  <a:gd name="T5" fmla="*/ 349 h 1953"/>
                  <a:gd name="T6" fmla="*/ 434 w 1176"/>
                  <a:gd name="T7" fmla="*/ 79 h 1953"/>
                  <a:gd name="T8" fmla="*/ 713 w 1176"/>
                  <a:gd name="T9" fmla="*/ 23 h 1953"/>
                  <a:gd name="T10" fmla="*/ 888 w 1176"/>
                  <a:gd name="T11" fmla="*/ 136 h 1953"/>
                  <a:gd name="T12" fmla="*/ 1070 w 1176"/>
                  <a:gd name="T13" fmla="*/ 467 h 1953"/>
                  <a:gd name="T14" fmla="*/ 1172 w 1176"/>
                  <a:gd name="T15" fmla="*/ 994 h 1953"/>
                  <a:gd name="T16" fmla="*/ 1132 w 1176"/>
                  <a:gd name="T17" fmla="*/ 1287 h 1953"/>
                  <a:gd name="T18" fmla="*/ 1025 w 1176"/>
                  <a:gd name="T19" fmla="*/ 1580 h 1953"/>
                  <a:gd name="T20" fmla="*/ 967 w 1176"/>
                  <a:gd name="T21" fmla="*/ 1842 h 1953"/>
                  <a:gd name="T22" fmla="*/ 944 w 1176"/>
                  <a:gd name="T23" fmla="*/ 1864 h 1953"/>
                  <a:gd name="T24" fmla="*/ 700 w 1176"/>
                  <a:gd name="T25" fmla="*/ 1893 h 1953"/>
                  <a:gd name="T26" fmla="*/ 282 w 1176"/>
                  <a:gd name="T27" fmla="*/ 1947 h 1953"/>
                  <a:gd name="T28" fmla="*/ 216 w 1176"/>
                  <a:gd name="T29" fmla="*/ 1907 h 1953"/>
                  <a:gd name="T30" fmla="*/ 119 w 1176"/>
                  <a:gd name="T31" fmla="*/ 1666 h 1953"/>
                  <a:gd name="T32" fmla="*/ 4 w 1176"/>
                  <a:gd name="T33" fmla="*/ 1085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6" h="1953">
                    <a:moveTo>
                      <a:pt x="4" y="1085"/>
                    </a:moveTo>
                    <a:cubicBezTo>
                      <a:pt x="3" y="957"/>
                      <a:pt x="24" y="832"/>
                      <a:pt x="55" y="707"/>
                    </a:cubicBezTo>
                    <a:cubicBezTo>
                      <a:pt x="85" y="581"/>
                      <a:pt x="132" y="462"/>
                      <a:pt x="196" y="349"/>
                    </a:cubicBezTo>
                    <a:cubicBezTo>
                      <a:pt x="256" y="244"/>
                      <a:pt x="331" y="149"/>
                      <a:pt x="434" y="79"/>
                    </a:cubicBezTo>
                    <a:cubicBezTo>
                      <a:pt x="518" y="21"/>
                      <a:pt x="613" y="0"/>
                      <a:pt x="713" y="23"/>
                    </a:cubicBezTo>
                    <a:cubicBezTo>
                      <a:pt x="782" y="39"/>
                      <a:pt x="840" y="82"/>
                      <a:pt x="888" y="136"/>
                    </a:cubicBezTo>
                    <a:cubicBezTo>
                      <a:pt x="975" y="232"/>
                      <a:pt x="1029" y="347"/>
                      <a:pt x="1070" y="467"/>
                    </a:cubicBezTo>
                    <a:cubicBezTo>
                      <a:pt x="1129" y="637"/>
                      <a:pt x="1166" y="813"/>
                      <a:pt x="1172" y="994"/>
                    </a:cubicBezTo>
                    <a:cubicBezTo>
                      <a:pt x="1176" y="1094"/>
                      <a:pt x="1165" y="1192"/>
                      <a:pt x="1132" y="1287"/>
                    </a:cubicBezTo>
                    <a:cubicBezTo>
                      <a:pt x="1098" y="1385"/>
                      <a:pt x="1059" y="1482"/>
                      <a:pt x="1025" y="1580"/>
                    </a:cubicBezTo>
                    <a:cubicBezTo>
                      <a:pt x="996" y="1665"/>
                      <a:pt x="964" y="1750"/>
                      <a:pt x="967" y="1842"/>
                    </a:cubicBezTo>
                    <a:cubicBezTo>
                      <a:pt x="968" y="1859"/>
                      <a:pt x="959" y="1863"/>
                      <a:pt x="944" y="1864"/>
                    </a:cubicBezTo>
                    <a:cubicBezTo>
                      <a:pt x="862" y="1873"/>
                      <a:pt x="781" y="1883"/>
                      <a:pt x="700" y="1893"/>
                    </a:cubicBezTo>
                    <a:cubicBezTo>
                      <a:pt x="560" y="1911"/>
                      <a:pt x="421" y="1929"/>
                      <a:pt x="282" y="1947"/>
                    </a:cubicBezTo>
                    <a:cubicBezTo>
                      <a:pt x="235" y="1953"/>
                      <a:pt x="235" y="1953"/>
                      <a:pt x="216" y="1907"/>
                    </a:cubicBezTo>
                    <a:cubicBezTo>
                      <a:pt x="183" y="1827"/>
                      <a:pt x="145" y="1748"/>
                      <a:pt x="119" y="1666"/>
                    </a:cubicBezTo>
                    <a:cubicBezTo>
                      <a:pt x="57" y="1477"/>
                      <a:pt x="0" y="1287"/>
                      <a:pt x="4" y="10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97" name="Freeform 6"/>
              <p:cNvSpPr/>
              <p:nvPr/>
            </p:nvSpPr>
            <p:spPr bwMode="auto">
              <a:xfrm>
                <a:off x="2222210" y="5700645"/>
                <a:ext cx="491933" cy="587442"/>
              </a:xfrm>
              <a:custGeom>
                <a:avLst/>
                <a:gdLst>
                  <a:gd name="T0" fmla="*/ 821 w 821"/>
                  <a:gd name="T1" fmla="*/ 562 h 987"/>
                  <a:gd name="T2" fmla="*/ 773 w 821"/>
                  <a:gd name="T3" fmla="*/ 795 h 987"/>
                  <a:gd name="T4" fmla="*/ 658 w 821"/>
                  <a:gd name="T5" fmla="*/ 915 h 987"/>
                  <a:gd name="T6" fmla="*/ 334 w 821"/>
                  <a:gd name="T7" fmla="*/ 964 h 987"/>
                  <a:gd name="T8" fmla="*/ 186 w 821"/>
                  <a:gd name="T9" fmla="*/ 879 h 987"/>
                  <a:gd name="T10" fmla="*/ 50 w 821"/>
                  <a:gd name="T11" fmla="*/ 574 h 987"/>
                  <a:gd name="T12" fmla="*/ 2 w 821"/>
                  <a:gd name="T13" fmla="*/ 138 h 987"/>
                  <a:gd name="T14" fmla="*/ 26 w 821"/>
                  <a:gd name="T15" fmla="*/ 102 h 987"/>
                  <a:gd name="T16" fmla="*/ 163 w 821"/>
                  <a:gd name="T17" fmla="*/ 81 h 987"/>
                  <a:gd name="T18" fmla="*/ 400 w 821"/>
                  <a:gd name="T19" fmla="*/ 43 h 987"/>
                  <a:gd name="T20" fmla="*/ 485 w 821"/>
                  <a:gd name="T21" fmla="*/ 33 h 987"/>
                  <a:gd name="T22" fmla="*/ 678 w 821"/>
                  <a:gd name="T23" fmla="*/ 3 h 987"/>
                  <a:gd name="T24" fmla="*/ 713 w 821"/>
                  <a:gd name="T25" fmla="*/ 25 h 987"/>
                  <a:gd name="T26" fmla="*/ 776 w 821"/>
                  <a:gd name="T27" fmla="*/ 264 h 987"/>
                  <a:gd name="T28" fmla="*/ 819 w 821"/>
                  <a:gd name="T29" fmla="*/ 515 h 987"/>
                  <a:gd name="T30" fmla="*/ 821 w 821"/>
                  <a:gd name="T31" fmla="*/ 562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1" h="987">
                    <a:moveTo>
                      <a:pt x="821" y="562"/>
                    </a:moveTo>
                    <a:cubicBezTo>
                      <a:pt x="820" y="647"/>
                      <a:pt x="810" y="724"/>
                      <a:pt x="773" y="795"/>
                    </a:cubicBezTo>
                    <a:cubicBezTo>
                      <a:pt x="746" y="845"/>
                      <a:pt x="708" y="887"/>
                      <a:pt x="658" y="915"/>
                    </a:cubicBezTo>
                    <a:cubicBezTo>
                      <a:pt x="556" y="970"/>
                      <a:pt x="448" y="987"/>
                      <a:pt x="334" y="964"/>
                    </a:cubicBezTo>
                    <a:cubicBezTo>
                      <a:pt x="276" y="952"/>
                      <a:pt x="226" y="923"/>
                      <a:pt x="186" y="879"/>
                    </a:cubicBezTo>
                    <a:cubicBezTo>
                      <a:pt x="106" y="793"/>
                      <a:pt x="74" y="686"/>
                      <a:pt x="50" y="574"/>
                    </a:cubicBezTo>
                    <a:cubicBezTo>
                      <a:pt x="19" y="430"/>
                      <a:pt x="19" y="283"/>
                      <a:pt x="2" y="138"/>
                    </a:cubicBezTo>
                    <a:cubicBezTo>
                      <a:pt x="0" y="117"/>
                      <a:pt x="5" y="105"/>
                      <a:pt x="26" y="102"/>
                    </a:cubicBezTo>
                    <a:cubicBezTo>
                      <a:pt x="72" y="95"/>
                      <a:pt x="118" y="89"/>
                      <a:pt x="163" y="81"/>
                    </a:cubicBezTo>
                    <a:cubicBezTo>
                      <a:pt x="242" y="69"/>
                      <a:pt x="321" y="56"/>
                      <a:pt x="400" y="43"/>
                    </a:cubicBezTo>
                    <a:cubicBezTo>
                      <a:pt x="428" y="39"/>
                      <a:pt x="457" y="37"/>
                      <a:pt x="485" y="33"/>
                    </a:cubicBezTo>
                    <a:cubicBezTo>
                      <a:pt x="550" y="23"/>
                      <a:pt x="614" y="13"/>
                      <a:pt x="678" y="3"/>
                    </a:cubicBezTo>
                    <a:cubicBezTo>
                      <a:pt x="697" y="0"/>
                      <a:pt x="708" y="5"/>
                      <a:pt x="713" y="25"/>
                    </a:cubicBezTo>
                    <a:cubicBezTo>
                      <a:pt x="734" y="105"/>
                      <a:pt x="758" y="184"/>
                      <a:pt x="776" y="264"/>
                    </a:cubicBezTo>
                    <a:cubicBezTo>
                      <a:pt x="794" y="347"/>
                      <a:pt x="805" y="431"/>
                      <a:pt x="819" y="515"/>
                    </a:cubicBezTo>
                    <a:cubicBezTo>
                      <a:pt x="821" y="532"/>
                      <a:pt x="821" y="550"/>
                      <a:pt x="821" y="5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9" name="Group 12"/>
            <p:cNvGrpSpPr/>
            <p:nvPr/>
          </p:nvGrpSpPr>
          <p:grpSpPr>
            <a:xfrm rot="219926">
              <a:off x="3012995" y="3461538"/>
              <a:ext cx="703343" cy="1831715"/>
              <a:chOff x="3097662" y="4456372"/>
              <a:chExt cx="703343" cy="1831715"/>
            </a:xfrm>
            <a:grpFill/>
          </p:grpSpPr>
          <p:sp>
            <p:nvSpPr>
              <p:cNvPr id="1048998" name="Freeform 7"/>
              <p:cNvSpPr/>
              <p:nvPr/>
            </p:nvSpPr>
            <p:spPr bwMode="auto">
              <a:xfrm>
                <a:off x="3097662" y="4456372"/>
                <a:ext cx="703343" cy="1161411"/>
              </a:xfrm>
              <a:custGeom>
                <a:avLst/>
                <a:gdLst>
                  <a:gd name="T0" fmla="*/ 1172 w 1176"/>
                  <a:gd name="T1" fmla="*/ 1085 h 1953"/>
                  <a:gd name="T2" fmla="*/ 1122 w 1176"/>
                  <a:gd name="T3" fmla="*/ 707 h 1953"/>
                  <a:gd name="T4" fmla="*/ 980 w 1176"/>
                  <a:gd name="T5" fmla="*/ 349 h 1953"/>
                  <a:gd name="T6" fmla="*/ 743 w 1176"/>
                  <a:gd name="T7" fmla="*/ 79 h 1953"/>
                  <a:gd name="T8" fmla="*/ 464 w 1176"/>
                  <a:gd name="T9" fmla="*/ 23 h 1953"/>
                  <a:gd name="T10" fmla="*/ 288 w 1176"/>
                  <a:gd name="T11" fmla="*/ 136 h 1953"/>
                  <a:gd name="T12" fmla="*/ 106 w 1176"/>
                  <a:gd name="T13" fmla="*/ 467 h 1953"/>
                  <a:gd name="T14" fmla="*/ 4 w 1176"/>
                  <a:gd name="T15" fmla="*/ 994 h 1953"/>
                  <a:gd name="T16" fmla="*/ 44 w 1176"/>
                  <a:gd name="T17" fmla="*/ 1287 h 1953"/>
                  <a:gd name="T18" fmla="*/ 151 w 1176"/>
                  <a:gd name="T19" fmla="*/ 1580 h 1953"/>
                  <a:gd name="T20" fmla="*/ 209 w 1176"/>
                  <a:gd name="T21" fmla="*/ 1842 h 1953"/>
                  <a:gd name="T22" fmla="*/ 232 w 1176"/>
                  <a:gd name="T23" fmla="*/ 1864 h 1953"/>
                  <a:gd name="T24" fmla="*/ 477 w 1176"/>
                  <a:gd name="T25" fmla="*/ 1893 h 1953"/>
                  <a:gd name="T26" fmla="*/ 894 w 1176"/>
                  <a:gd name="T27" fmla="*/ 1947 h 1953"/>
                  <a:gd name="T28" fmla="*/ 961 w 1176"/>
                  <a:gd name="T29" fmla="*/ 1907 h 1953"/>
                  <a:gd name="T30" fmla="*/ 1058 w 1176"/>
                  <a:gd name="T31" fmla="*/ 1666 h 1953"/>
                  <a:gd name="T32" fmla="*/ 1172 w 1176"/>
                  <a:gd name="T33" fmla="*/ 1085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6" h="1953">
                    <a:moveTo>
                      <a:pt x="1172" y="1085"/>
                    </a:moveTo>
                    <a:cubicBezTo>
                      <a:pt x="1173" y="957"/>
                      <a:pt x="1152" y="832"/>
                      <a:pt x="1122" y="707"/>
                    </a:cubicBezTo>
                    <a:cubicBezTo>
                      <a:pt x="1091" y="581"/>
                      <a:pt x="1044" y="462"/>
                      <a:pt x="980" y="349"/>
                    </a:cubicBezTo>
                    <a:cubicBezTo>
                      <a:pt x="920" y="244"/>
                      <a:pt x="845" y="149"/>
                      <a:pt x="743" y="79"/>
                    </a:cubicBezTo>
                    <a:cubicBezTo>
                      <a:pt x="658" y="21"/>
                      <a:pt x="563" y="0"/>
                      <a:pt x="464" y="23"/>
                    </a:cubicBezTo>
                    <a:cubicBezTo>
                      <a:pt x="394" y="39"/>
                      <a:pt x="337" y="82"/>
                      <a:pt x="288" y="136"/>
                    </a:cubicBezTo>
                    <a:cubicBezTo>
                      <a:pt x="201" y="232"/>
                      <a:pt x="147" y="347"/>
                      <a:pt x="106" y="467"/>
                    </a:cubicBezTo>
                    <a:cubicBezTo>
                      <a:pt x="47" y="637"/>
                      <a:pt x="11" y="813"/>
                      <a:pt x="4" y="994"/>
                    </a:cubicBezTo>
                    <a:cubicBezTo>
                      <a:pt x="0" y="1094"/>
                      <a:pt x="11" y="1192"/>
                      <a:pt x="44" y="1287"/>
                    </a:cubicBezTo>
                    <a:cubicBezTo>
                      <a:pt x="78" y="1385"/>
                      <a:pt x="117" y="1482"/>
                      <a:pt x="151" y="1580"/>
                    </a:cubicBezTo>
                    <a:cubicBezTo>
                      <a:pt x="181" y="1665"/>
                      <a:pt x="213" y="1750"/>
                      <a:pt x="209" y="1842"/>
                    </a:cubicBezTo>
                    <a:cubicBezTo>
                      <a:pt x="209" y="1859"/>
                      <a:pt x="217" y="1863"/>
                      <a:pt x="232" y="1864"/>
                    </a:cubicBezTo>
                    <a:cubicBezTo>
                      <a:pt x="314" y="1873"/>
                      <a:pt x="395" y="1883"/>
                      <a:pt x="477" y="1893"/>
                    </a:cubicBezTo>
                    <a:cubicBezTo>
                      <a:pt x="616" y="1911"/>
                      <a:pt x="755" y="1929"/>
                      <a:pt x="894" y="1947"/>
                    </a:cubicBezTo>
                    <a:cubicBezTo>
                      <a:pt x="942" y="1953"/>
                      <a:pt x="942" y="1953"/>
                      <a:pt x="961" y="1907"/>
                    </a:cubicBezTo>
                    <a:cubicBezTo>
                      <a:pt x="993" y="1827"/>
                      <a:pt x="1031" y="1748"/>
                      <a:pt x="1058" y="1666"/>
                    </a:cubicBezTo>
                    <a:cubicBezTo>
                      <a:pt x="1119" y="1477"/>
                      <a:pt x="1176" y="1287"/>
                      <a:pt x="1172" y="10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999" name="Freeform 8"/>
              <p:cNvSpPr/>
              <p:nvPr/>
            </p:nvSpPr>
            <p:spPr bwMode="auto">
              <a:xfrm>
                <a:off x="3130187" y="5700645"/>
                <a:ext cx="491933" cy="587442"/>
              </a:xfrm>
              <a:custGeom>
                <a:avLst/>
                <a:gdLst>
                  <a:gd name="T0" fmla="*/ 0 w 821"/>
                  <a:gd name="T1" fmla="*/ 562 h 987"/>
                  <a:gd name="T2" fmla="*/ 49 w 821"/>
                  <a:gd name="T3" fmla="*/ 795 h 987"/>
                  <a:gd name="T4" fmla="*/ 164 w 821"/>
                  <a:gd name="T5" fmla="*/ 915 h 987"/>
                  <a:gd name="T6" fmla="*/ 487 w 821"/>
                  <a:gd name="T7" fmla="*/ 964 h 987"/>
                  <a:gd name="T8" fmla="*/ 635 w 821"/>
                  <a:gd name="T9" fmla="*/ 879 h 987"/>
                  <a:gd name="T10" fmla="*/ 771 w 821"/>
                  <a:gd name="T11" fmla="*/ 574 h 987"/>
                  <a:gd name="T12" fmla="*/ 819 w 821"/>
                  <a:gd name="T13" fmla="*/ 138 h 987"/>
                  <a:gd name="T14" fmla="*/ 795 w 821"/>
                  <a:gd name="T15" fmla="*/ 102 h 987"/>
                  <a:gd name="T16" fmla="*/ 658 w 821"/>
                  <a:gd name="T17" fmla="*/ 81 h 987"/>
                  <a:gd name="T18" fmla="*/ 421 w 821"/>
                  <a:gd name="T19" fmla="*/ 43 h 987"/>
                  <a:gd name="T20" fmla="*/ 336 w 821"/>
                  <a:gd name="T21" fmla="*/ 33 h 987"/>
                  <a:gd name="T22" fmla="*/ 143 w 821"/>
                  <a:gd name="T23" fmla="*/ 3 h 987"/>
                  <a:gd name="T24" fmla="*/ 108 w 821"/>
                  <a:gd name="T25" fmla="*/ 25 h 987"/>
                  <a:gd name="T26" fmla="*/ 45 w 821"/>
                  <a:gd name="T27" fmla="*/ 264 h 987"/>
                  <a:gd name="T28" fmla="*/ 3 w 821"/>
                  <a:gd name="T29" fmla="*/ 515 h 987"/>
                  <a:gd name="T30" fmla="*/ 0 w 821"/>
                  <a:gd name="T31" fmla="*/ 562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1" h="987">
                    <a:moveTo>
                      <a:pt x="0" y="562"/>
                    </a:moveTo>
                    <a:cubicBezTo>
                      <a:pt x="2" y="647"/>
                      <a:pt x="11" y="724"/>
                      <a:pt x="49" y="795"/>
                    </a:cubicBezTo>
                    <a:cubicBezTo>
                      <a:pt x="75" y="845"/>
                      <a:pt x="113" y="887"/>
                      <a:pt x="164" y="915"/>
                    </a:cubicBezTo>
                    <a:cubicBezTo>
                      <a:pt x="265" y="970"/>
                      <a:pt x="374" y="987"/>
                      <a:pt x="487" y="964"/>
                    </a:cubicBezTo>
                    <a:cubicBezTo>
                      <a:pt x="545" y="952"/>
                      <a:pt x="595" y="923"/>
                      <a:pt x="635" y="879"/>
                    </a:cubicBezTo>
                    <a:cubicBezTo>
                      <a:pt x="715" y="793"/>
                      <a:pt x="747" y="686"/>
                      <a:pt x="771" y="574"/>
                    </a:cubicBezTo>
                    <a:cubicBezTo>
                      <a:pt x="802" y="430"/>
                      <a:pt x="802" y="283"/>
                      <a:pt x="819" y="138"/>
                    </a:cubicBezTo>
                    <a:cubicBezTo>
                      <a:pt x="821" y="117"/>
                      <a:pt x="816" y="105"/>
                      <a:pt x="795" y="102"/>
                    </a:cubicBezTo>
                    <a:cubicBezTo>
                      <a:pt x="750" y="95"/>
                      <a:pt x="704" y="89"/>
                      <a:pt x="658" y="81"/>
                    </a:cubicBezTo>
                    <a:cubicBezTo>
                      <a:pt x="579" y="69"/>
                      <a:pt x="500" y="56"/>
                      <a:pt x="421" y="43"/>
                    </a:cubicBezTo>
                    <a:cubicBezTo>
                      <a:pt x="393" y="39"/>
                      <a:pt x="364" y="37"/>
                      <a:pt x="336" y="33"/>
                    </a:cubicBezTo>
                    <a:cubicBezTo>
                      <a:pt x="272" y="23"/>
                      <a:pt x="207" y="13"/>
                      <a:pt x="143" y="3"/>
                    </a:cubicBezTo>
                    <a:cubicBezTo>
                      <a:pt x="124" y="0"/>
                      <a:pt x="113" y="5"/>
                      <a:pt x="108" y="25"/>
                    </a:cubicBezTo>
                    <a:cubicBezTo>
                      <a:pt x="88" y="105"/>
                      <a:pt x="63" y="184"/>
                      <a:pt x="45" y="264"/>
                    </a:cubicBezTo>
                    <a:cubicBezTo>
                      <a:pt x="28" y="347"/>
                      <a:pt x="16" y="431"/>
                      <a:pt x="3" y="515"/>
                    </a:cubicBezTo>
                    <a:cubicBezTo>
                      <a:pt x="0" y="532"/>
                      <a:pt x="0" y="550"/>
                      <a:pt x="0" y="5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" name="Group 16"/>
            <p:cNvGrpSpPr/>
            <p:nvPr/>
          </p:nvGrpSpPr>
          <p:grpSpPr>
            <a:xfrm rot="21344680">
              <a:off x="2043326" y="1899439"/>
              <a:ext cx="703343" cy="1831715"/>
              <a:chOff x="2043326" y="4456372"/>
              <a:chExt cx="703343" cy="1831715"/>
            </a:xfrm>
            <a:grpFill/>
          </p:grpSpPr>
          <p:sp>
            <p:nvSpPr>
              <p:cNvPr id="1049000" name="Freeform 5"/>
              <p:cNvSpPr/>
              <p:nvPr/>
            </p:nvSpPr>
            <p:spPr bwMode="auto">
              <a:xfrm>
                <a:off x="2043326" y="4456372"/>
                <a:ext cx="703343" cy="1161411"/>
              </a:xfrm>
              <a:custGeom>
                <a:avLst/>
                <a:gdLst>
                  <a:gd name="T0" fmla="*/ 4 w 1176"/>
                  <a:gd name="T1" fmla="*/ 1085 h 1953"/>
                  <a:gd name="T2" fmla="*/ 55 w 1176"/>
                  <a:gd name="T3" fmla="*/ 707 h 1953"/>
                  <a:gd name="T4" fmla="*/ 196 w 1176"/>
                  <a:gd name="T5" fmla="*/ 349 h 1953"/>
                  <a:gd name="T6" fmla="*/ 434 w 1176"/>
                  <a:gd name="T7" fmla="*/ 79 h 1953"/>
                  <a:gd name="T8" fmla="*/ 713 w 1176"/>
                  <a:gd name="T9" fmla="*/ 23 h 1953"/>
                  <a:gd name="T10" fmla="*/ 888 w 1176"/>
                  <a:gd name="T11" fmla="*/ 136 h 1953"/>
                  <a:gd name="T12" fmla="*/ 1070 w 1176"/>
                  <a:gd name="T13" fmla="*/ 467 h 1953"/>
                  <a:gd name="T14" fmla="*/ 1172 w 1176"/>
                  <a:gd name="T15" fmla="*/ 994 h 1953"/>
                  <a:gd name="T16" fmla="*/ 1132 w 1176"/>
                  <a:gd name="T17" fmla="*/ 1287 h 1953"/>
                  <a:gd name="T18" fmla="*/ 1025 w 1176"/>
                  <a:gd name="T19" fmla="*/ 1580 h 1953"/>
                  <a:gd name="T20" fmla="*/ 967 w 1176"/>
                  <a:gd name="T21" fmla="*/ 1842 h 1953"/>
                  <a:gd name="T22" fmla="*/ 944 w 1176"/>
                  <a:gd name="T23" fmla="*/ 1864 h 1953"/>
                  <a:gd name="T24" fmla="*/ 700 w 1176"/>
                  <a:gd name="T25" fmla="*/ 1893 h 1953"/>
                  <a:gd name="T26" fmla="*/ 282 w 1176"/>
                  <a:gd name="T27" fmla="*/ 1947 h 1953"/>
                  <a:gd name="T28" fmla="*/ 216 w 1176"/>
                  <a:gd name="T29" fmla="*/ 1907 h 1953"/>
                  <a:gd name="T30" fmla="*/ 119 w 1176"/>
                  <a:gd name="T31" fmla="*/ 1666 h 1953"/>
                  <a:gd name="T32" fmla="*/ 4 w 1176"/>
                  <a:gd name="T33" fmla="*/ 1085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6" h="1953">
                    <a:moveTo>
                      <a:pt x="4" y="1085"/>
                    </a:moveTo>
                    <a:cubicBezTo>
                      <a:pt x="3" y="957"/>
                      <a:pt x="24" y="832"/>
                      <a:pt x="55" y="707"/>
                    </a:cubicBezTo>
                    <a:cubicBezTo>
                      <a:pt x="85" y="581"/>
                      <a:pt x="132" y="462"/>
                      <a:pt x="196" y="349"/>
                    </a:cubicBezTo>
                    <a:cubicBezTo>
                      <a:pt x="256" y="244"/>
                      <a:pt x="331" y="149"/>
                      <a:pt x="434" y="79"/>
                    </a:cubicBezTo>
                    <a:cubicBezTo>
                      <a:pt x="518" y="21"/>
                      <a:pt x="613" y="0"/>
                      <a:pt x="713" y="23"/>
                    </a:cubicBezTo>
                    <a:cubicBezTo>
                      <a:pt x="782" y="39"/>
                      <a:pt x="840" y="82"/>
                      <a:pt x="888" y="136"/>
                    </a:cubicBezTo>
                    <a:cubicBezTo>
                      <a:pt x="975" y="232"/>
                      <a:pt x="1029" y="347"/>
                      <a:pt x="1070" y="467"/>
                    </a:cubicBezTo>
                    <a:cubicBezTo>
                      <a:pt x="1129" y="637"/>
                      <a:pt x="1166" y="813"/>
                      <a:pt x="1172" y="994"/>
                    </a:cubicBezTo>
                    <a:cubicBezTo>
                      <a:pt x="1176" y="1094"/>
                      <a:pt x="1165" y="1192"/>
                      <a:pt x="1132" y="1287"/>
                    </a:cubicBezTo>
                    <a:cubicBezTo>
                      <a:pt x="1098" y="1385"/>
                      <a:pt x="1059" y="1482"/>
                      <a:pt x="1025" y="1580"/>
                    </a:cubicBezTo>
                    <a:cubicBezTo>
                      <a:pt x="996" y="1665"/>
                      <a:pt x="964" y="1750"/>
                      <a:pt x="967" y="1842"/>
                    </a:cubicBezTo>
                    <a:cubicBezTo>
                      <a:pt x="968" y="1859"/>
                      <a:pt x="959" y="1863"/>
                      <a:pt x="944" y="1864"/>
                    </a:cubicBezTo>
                    <a:cubicBezTo>
                      <a:pt x="862" y="1873"/>
                      <a:pt x="781" y="1883"/>
                      <a:pt x="700" y="1893"/>
                    </a:cubicBezTo>
                    <a:cubicBezTo>
                      <a:pt x="560" y="1911"/>
                      <a:pt x="421" y="1929"/>
                      <a:pt x="282" y="1947"/>
                    </a:cubicBezTo>
                    <a:cubicBezTo>
                      <a:pt x="235" y="1953"/>
                      <a:pt x="235" y="1953"/>
                      <a:pt x="216" y="1907"/>
                    </a:cubicBezTo>
                    <a:cubicBezTo>
                      <a:pt x="183" y="1827"/>
                      <a:pt x="145" y="1748"/>
                      <a:pt x="119" y="1666"/>
                    </a:cubicBezTo>
                    <a:cubicBezTo>
                      <a:pt x="57" y="1477"/>
                      <a:pt x="0" y="1287"/>
                      <a:pt x="4" y="10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001" name="Freeform 6"/>
              <p:cNvSpPr/>
              <p:nvPr/>
            </p:nvSpPr>
            <p:spPr bwMode="auto">
              <a:xfrm>
                <a:off x="2222210" y="5700645"/>
                <a:ext cx="491933" cy="587442"/>
              </a:xfrm>
              <a:custGeom>
                <a:avLst/>
                <a:gdLst>
                  <a:gd name="T0" fmla="*/ 821 w 821"/>
                  <a:gd name="T1" fmla="*/ 562 h 987"/>
                  <a:gd name="T2" fmla="*/ 773 w 821"/>
                  <a:gd name="T3" fmla="*/ 795 h 987"/>
                  <a:gd name="T4" fmla="*/ 658 w 821"/>
                  <a:gd name="T5" fmla="*/ 915 h 987"/>
                  <a:gd name="T6" fmla="*/ 334 w 821"/>
                  <a:gd name="T7" fmla="*/ 964 h 987"/>
                  <a:gd name="T8" fmla="*/ 186 w 821"/>
                  <a:gd name="T9" fmla="*/ 879 h 987"/>
                  <a:gd name="T10" fmla="*/ 50 w 821"/>
                  <a:gd name="T11" fmla="*/ 574 h 987"/>
                  <a:gd name="T12" fmla="*/ 2 w 821"/>
                  <a:gd name="T13" fmla="*/ 138 h 987"/>
                  <a:gd name="T14" fmla="*/ 26 w 821"/>
                  <a:gd name="T15" fmla="*/ 102 h 987"/>
                  <a:gd name="T16" fmla="*/ 163 w 821"/>
                  <a:gd name="T17" fmla="*/ 81 h 987"/>
                  <a:gd name="T18" fmla="*/ 400 w 821"/>
                  <a:gd name="T19" fmla="*/ 43 h 987"/>
                  <a:gd name="T20" fmla="*/ 485 w 821"/>
                  <a:gd name="T21" fmla="*/ 33 h 987"/>
                  <a:gd name="T22" fmla="*/ 678 w 821"/>
                  <a:gd name="T23" fmla="*/ 3 h 987"/>
                  <a:gd name="T24" fmla="*/ 713 w 821"/>
                  <a:gd name="T25" fmla="*/ 25 h 987"/>
                  <a:gd name="T26" fmla="*/ 776 w 821"/>
                  <a:gd name="T27" fmla="*/ 264 h 987"/>
                  <a:gd name="T28" fmla="*/ 819 w 821"/>
                  <a:gd name="T29" fmla="*/ 515 h 987"/>
                  <a:gd name="T30" fmla="*/ 821 w 821"/>
                  <a:gd name="T31" fmla="*/ 562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1" h="987">
                    <a:moveTo>
                      <a:pt x="821" y="562"/>
                    </a:moveTo>
                    <a:cubicBezTo>
                      <a:pt x="820" y="647"/>
                      <a:pt x="810" y="724"/>
                      <a:pt x="773" y="795"/>
                    </a:cubicBezTo>
                    <a:cubicBezTo>
                      <a:pt x="746" y="845"/>
                      <a:pt x="708" y="887"/>
                      <a:pt x="658" y="915"/>
                    </a:cubicBezTo>
                    <a:cubicBezTo>
                      <a:pt x="556" y="970"/>
                      <a:pt x="448" y="987"/>
                      <a:pt x="334" y="964"/>
                    </a:cubicBezTo>
                    <a:cubicBezTo>
                      <a:pt x="276" y="952"/>
                      <a:pt x="226" y="923"/>
                      <a:pt x="186" y="879"/>
                    </a:cubicBezTo>
                    <a:cubicBezTo>
                      <a:pt x="106" y="793"/>
                      <a:pt x="74" y="686"/>
                      <a:pt x="50" y="574"/>
                    </a:cubicBezTo>
                    <a:cubicBezTo>
                      <a:pt x="19" y="430"/>
                      <a:pt x="19" y="283"/>
                      <a:pt x="2" y="138"/>
                    </a:cubicBezTo>
                    <a:cubicBezTo>
                      <a:pt x="0" y="117"/>
                      <a:pt x="5" y="105"/>
                      <a:pt x="26" y="102"/>
                    </a:cubicBezTo>
                    <a:cubicBezTo>
                      <a:pt x="72" y="95"/>
                      <a:pt x="118" y="89"/>
                      <a:pt x="163" y="81"/>
                    </a:cubicBezTo>
                    <a:cubicBezTo>
                      <a:pt x="242" y="69"/>
                      <a:pt x="321" y="56"/>
                      <a:pt x="400" y="43"/>
                    </a:cubicBezTo>
                    <a:cubicBezTo>
                      <a:pt x="428" y="39"/>
                      <a:pt x="457" y="37"/>
                      <a:pt x="485" y="33"/>
                    </a:cubicBezTo>
                    <a:cubicBezTo>
                      <a:pt x="550" y="23"/>
                      <a:pt x="614" y="13"/>
                      <a:pt x="678" y="3"/>
                    </a:cubicBezTo>
                    <a:cubicBezTo>
                      <a:pt x="697" y="0"/>
                      <a:pt x="708" y="5"/>
                      <a:pt x="713" y="25"/>
                    </a:cubicBezTo>
                    <a:cubicBezTo>
                      <a:pt x="734" y="105"/>
                      <a:pt x="758" y="184"/>
                      <a:pt x="776" y="264"/>
                    </a:cubicBezTo>
                    <a:cubicBezTo>
                      <a:pt x="794" y="347"/>
                      <a:pt x="805" y="431"/>
                      <a:pt x="819" y="515"/>
                    </a:cubicBezTo>
                    <a:cubicBezTo>
                      <a:pt x="821" y="532"/>
                      <a:pt x="821" y="550"/>
                      <a:pt x="821" y="5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" name="Group 19"/>
            <p:cNvGrpSpPr/>
            <p:nvPr/>
          </p:nvGrpSpPr>
          <p:grpSpPr>
            <a:xfrm rot="219926">
              <a:off x="3012995" y="498205"/>
              <a:ext cx="703343" cy="1831715"/>
              <a:chOff x="3097662" y="4456372"/>
              <a:chExt cx="703343" cy="1831715"/>
            </a:xfrm>
            <a:grpFill/>
          </p:grpSpPr>
          <p:sp>
            <p:nvSpPr>
              <p:cNvPr id="1049002" name="Freeform 7"/>
              <p:cNvSpPr/>
              <p:nvPr/>
            </p:nvSpPr>
            <p:spPr bwMode="auto">
              <a:xfrm>
                <a:off x="3097662" y="4456372"/>
                <a:ext cx="703343" cy="1161411"/>
              </a:xfrm>
              <a:custGeom>
                <a:avLst/>
                <a:gdLst>
                  <a:gd name="T0" fmla="*/ 1172 w 1176"/>
                  <a:gd name="T1" fmla="*/ 1085 h 1953"/>
                  <a:gd name="T2" fmla="*/ 1122 w 1176"/>
                  <a:gd name="T3" fmla="*/ 707 h 1953"/>
                  <a:gd name="T4" fmla="*/ 980 w 1176"/>
                  <a:gd name="T5" fmla="*/ 349 h 1953"/>
                  <a:gd name="T6" fmla="*/ 743 w 1176"/>
                  <a:gd name="T7" fmla="*/ 79 h 1953"/>
                  <a:gd name="T8" fmla="*/ 464 w 1176"/>
                  <a:gd name="T9" fmla="*/ 23 h 1953"/>
                  <a:gd name="T10" fmla="*/ 288 w 1176"/>
                  <a:gd name="T11" fmla="*/ 136 h 1953"/>
                  <a:gd name="T12" fmla="*/ 106 w 1176"/>
                  <a:gd name="T13" fmla="*/ 467 h 1953"/>
                  <a:gd name="T14" fmla="*/ 4 w 1176"/>
                  <a:gd name="T15" fmla="*/ 994 h 1953"/>
                  <a:gd name="T16" fmla="*/ 44 w 1176"/>
                  <a:gd name="T17" fmla="*/ 1287 h 1953"/>
                  <a:gd name="T18" fmla="*/ 151 w 1176"/>
                  <a:gd name="T19" fmla="*/ 1580 h 1953"/>
                  <a:gd name="T20" fmla="*/ 209 w 1176"/>
                  <a:gd name="T21" fmla="*/ 1842 h 1953"/>
                  <a:gd name="T22" fmla="*/ 232 w 1176"/>
                  <a:gd name="T23" fmla="*/ 1864 h 1953"/>
                  <a:gd name="T24" fmla="*/ 477 w 1176"/>
                  <a:gd name="T25" fmla="*/ 1893 h 1953"/>
                  <a:gd name="T26" fmla="*/ 894 w 1176"/>
                  <a:gd name="T27" fmla="*/ 1947 h 1953"/>
                  <a:gd name="T28" fmla="*/ 961 w 1176"/>
                  <a:gd name="T29" fmla="*/ 1907 h 1953"/>
                  <a:gd name="T30" fmla="*/ 1058 w 1176"/>
                  <a:gd name="T31" fmla="*/ 1666 h 1953"/>
                  <a:gd name="T32" fmla="*/ 1172 w 1176"/>
                  <a:gd name="T33" fmla="*/ 1085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6" h="1953">
                    <a:moveTo>
                      <a:pt x="1172" y="1085"/>
                    </a:moveTo>
                    <a:cubicBezTo>
                      <a:pt x="1173" y="957"/>
                      <a:pt x="1152" y="832"/>
                      <a:pt x="1122" y="707"/>
                    </a:cubicBezTo>
                    <a:cubicBezTo>
                      <a:pt x="1091" y="581"/>
                      <a:pt x="1044" y="462"/>
                      <a:pt x="980" y="349"/>
                    </a:cubicBezTo>
                    <a:cubicBezTo>
                      <a:pt x="920" y="244"/>
                      <a:pt x="845" y="149"/>
                      <a:pt x="743" y="79"/>
                    </a:cubicBezTo>
                    <a:cubicBezTo>
                      <a:pt x="658" y="21"/>
                      <a:pt x="563" y="0"/>
                      <a:pt x="464" y="23"/>
                    </a:cubicBezTo>
                    <a:cubicBezTo>
                      <a:pt x="394" y="39"/>
                      <a:pt x="337" y="82"/>
                      <a:pt x="288" y="136"/>
                    </a:cubicBezTo>
                    <a:cubicBezTo>
                      <a:pt x="201" y="232"/>
                      <a:pt x="147" y="347"/>
                      <a:pt x="106" y="467"/>
                    </a:cubicBezTo>
                    <a:cubicBezTo>
                      <a:pt x="47" y="637"/>
                      <a:pt x="11" y="813"/>
                      <a:pt x="4" y="994"/>
                    </a:cubicBezTo>
                    <a:cubicBezTo>
                      <a:pt x="0" y="1094"/>
                      <a:pt x="11" y="1192"/>
                      <a:pt x="44" y="1287"/>
                    </a:cubicBezTo>
                    <a:cubicBezTo>
                      <a:pt x="78" y="1385"/>
                      <a:pt x="117" y="1482"/>
                      <a:pt x="151" y="1580"/>
                    </a:cubicBezTo>
                    <a:cubicBezTo>
                      <a:pt x="181" y="1665"/>
                      <a:pt x="213" y="1750"/>
                      <a:pt x="209" y="1842"/>
                    </a:cubicBezTo>
                    <a:cubicBezTo>
                      <a:pt x="209" y="1859"/>
                      <a:pt x="217" y="1863"/>
                      <a:pt x="232" y="1864"/>
                    </a:cubicBezTo>
                    <a:cubicBezTo>
                      <a:pt x="314" y="1873"/>
                      <a:pt x="395" y="1883"/>
                      <a:pt x="477" y="1893"/>
                    </a:cubicBezTo>
                    <a:cubicBezTo>
                      <a:pt x="616" y="1911"/>
                      <a:pt x="755" y="1929"/>
                      <a:pt x="894" y="1947"/>
                    </a:cubicBezTo>
                    <a:cubicBezTo>
                      <a:pt x="942" y="1953"/>
                      <a:pt x="942" y="1953"/>
                      <a:pt x="961" y="1907"/>
                    </a:cubicBezTo>
                    <a:cubicBezTo>
                      <a:pt x="993" y="1827"/>
                      <a:pt x="1031" y="1748"/>
                      <a:pt x="1058" y="1666"/>
                    </a:cubicBezTo>
                    <a:cubicBezTo>
                      <a:pt x="1119" y="1477"/>
                      <a:pt x="1176" y="1287"/>
                      <a:pt x="1172" y="10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003" name="Freeform 8"/>
              <p:cNvSpPr/>
              <p:nvPr/>
            </p:nvSpPr>
            <p:spPr bwMode="auto">
              <a:xfrm>
                <a:off x="3130187" y="5700645"/>
                <a:ext cx="491933" cy="587442"/>
              </a:xfrm>
              <a:custGeom>
                <a:avLst/>
                <a:gdLst>
                  <a:gd name="T0" fmla="*/ 0 w 821"/>
                  <a:gd name="T1" fmla="*/ 562 h 987"/>
                  <a:gd name="T2" fmla="*/ 49 w 821"/>
                  <a:gd name="T3" fmla="*/ 795 h 987"/>
                  <a:gd name="T4" fmla="*/ 164 w 821"/>
                  <a:gd name="T5" fmla="*/ 915 h 987"/>
                  <a:gd name="T6" fmla="*/ 487 w 821"/>
                  <a:gd name="T7" fmla="*/ 964 h 987"/>
                  <a:gd name="T8" fmla="*/ 635 w 821"/>
                  <a:gd name="T9" fmla="*/ 879 h 987"/>
                  <a:gd name="T10" fmla="*/ 771 w 821"/>
                  <a:gd name="T11" fmla="*/ 574 h 987"/>
                  <a:gd name="T12" fmla="*/ 819 w 821"/>
                  <a:gd name="T13" fmla="*/ 138 h 987"/>
                  <a:gd name="T14" fmla="*/ 795 w 821"/>
                  <a:gd name="T15" fmla="*/ 102 h 987"/>
                  <a:gd name="T16" fmla="*/ 658 w 821"/>
                  <a:gd name="T17" fmla="*/ 81 h 987"/>
                  <a:gd name="T18" fmla="*/ 421 w 821"/>
                  <a:gd name="T19" fmla="*/ 43 h 987"/>
                  <a:gd name="T20" fmla="*/ 336 w 821"/>
                  <a:gd name="T21" fmla="*/ 33 h 987"/>
                  <a:gd name="T22" fmla="*/ 143 w 821"/>
                  <a:gd name="T23" fmla="*/ 3 h 987"/>
                  <a:gd name="T24" fmla="*/ 108 w 821"/>
                  <a:gd name="T25" fmla="*/ 25 h 987"/>
                  <a:gd name="T26" fmla="*/ 45 w 821"/>
                  <a:gd name="T27" fmla="*/ 264 h 987"/>
                  <a:gd name="T28" fmla="*/ 3 w 821"/>
                  <a:gd name="T29" fmla="*/ 515 h 987"/>
                  <a:gd name="T30" fmla="*/ 0 w 821"/>
                  <a:gd name="T31" fmla="*/ 562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1" h="987">
                    <a:moveTo>
                      <a:pt x="0" y="562"/>
                    </a:moveTo>
                    <a:cubicBezTo>
                      <a:pt x="2" y="647"/>
                      <a:pt x="11" y="724"/>
                      <a:pt x="49" y="795"/>
                    </a:cubicBezTo>
                    <a:cubicBezTo>
                      <a:pt x="75" y="845"/>
                      <a:pt x="113" y="887"/>
                      <a:pt x="164" y="915"/>
                    </a:cubicBezTo>
                    <a:cubicBezTo>
                      <a:pt x="265" y="970"/>
                      <a:pt x="374" y="987"/>
                      <a:pt x="487" y="964"/>
                    </a:cubicBezTo>
                    <a:cubicBezTo>
                      <a:pt x="545" y="952"/>
                      <a:pt x="595" y="923"/>
                      <a:pt x="635" y="879"/>
                    </a:cubicBezTo>
                    <a:cubicBezTo>
                      <a:pt x="715" y="793"/>
                      <a:pt x="747" y="686"/>
                      <a:pt x="771" y="574"/>
                    </a:cubicBezTo>
                    <a:cubicBezTo>
                      <a:pt x="802" y="430"/>
                      <a:pt x="802" y="283"/>
                      <a:pt x="819" y="138"/>
                    </a:cubicBezTo>
                    <a:cubicBezTo>
                      <a:pt x="821" y="117"/>
                      <a:pt x="816" y="105"/>
                      <a:pt x="795" y="102"/>
                    </a:cubicBezTo>
                    <a:cubicBezTo>
                      <a:pt x="750" y="95"/>
                      <a:pt x="704" y="89"/>
                      <a:pt x="658" y="81"/>
                    </a:cubicBezTo>
                    <a:cubicBezTo>
                      <a:pt x="579" y="69"/>
                      <a:pt x="500" y="56"/>
                      <a:pt x="421" y="43"/>
                    </a:cubicBezTo>
                    <a:cubicBezTo>
                      <a:pt x="393" y="39"/>
                      <a:pt x="364" y="37"/>
                      <a:pt x="336" y="33"/>
                    </a:cubicBezTo>
                    <a:cubicBezTo>
                      <a:pt x="272" y="23"/>
                      <a:pt x="207" y="13"/>
                      <a:pt x="143" y="3"/>
                    </a:cubicBezTo>
                    <a:cubicBezTo>
                      <a:pt x="124" y="0"/>
                      <a:pt x="113" y="5"/>
                      <a:pt x="108" y="25"/>
                    </a:cubicBezTo>
                    <a:cubicBezTo>
                      <a:pt x="88" y="105"/>
                      <a:pt x="63" y="184"/>
                      <a:pt x="45" y="264"/>
                    </a:cubicBezTo>
                    <a:cubicBezTo>
                      <a:pt x="28" y="347"/>
                      <a:pt x="16" y="431"/>
                      <a:pt x="3" y="515"/>
                    </a:cubicBezTo>
                    <a:cubicBezTo>
                      <a:pt x="0" y="532"/>
                      <a:pt x="0" y="550"/>
                      <a:pt x="0" y="5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2" name="Group 22"/>
            <p:cNvGrpSpPr/>
            <p:nvPr/>
          </p:nvGrpSpPr>
          <p:grpSpPr>
            <a:xfrm rot="21344680">
              <a:off x="2043326" y="-1087338"/>
              <a:ext cx="703343" cy="1831715"/>
              <a:chOff x="2043326" y="4456372"/>
              <a:chExt cx="703343" cy="1831715"/>
            </a:xfrm>
            <a:grpFill/>
          </p:grpSpPr>
          <p:sp>
            <p:nvSpPr>
              <p:cNvPr id="1049004" name="Freeform 5"/>
              <p:cNvSpPr/>
              <p:nvPr/>
            </p:nvSpPr>
            <p:spPr bwMode="auto">
              <a:xfrm>
                <a:off x="2043326" y="4456372"/>
                <a:ext cx="703343" cy="1161411"/>
              </a:xfrm>
              <a:custGeom>
                <a:avLst/>
                <a:gdLst>
                  <a:gd name="T0" fmla="*/ 4 w 1176"/>
                  <a:gd name="T1" fmla="*/ 1085 h 1953"/>
                  <a:gd name="T2" fmla="*/ 55 w 1176"/>
                  <a:gd name="T3" fmla="*/ 707 h 1953"/>
                  <a:gd name="T4" fmla="*/ 196 w 1176"/>
                  <a:gd name="T5" fmla="*/ 349 h 1953"/>
                  <a:gd name="T6" fmla="*/ 434 w 1176"/>
                  <a:gd name="T7" fmla="*/ 79 h 1953"/>
                  <a:gd name="T8" fmla="*/ 713 w 1176"/>
                  <a:gd name="T9" fmla="*/ 23 h 1953"/>
                  <a:gd name="T10" fmla="*/ 888 w 1176"/>
                  <a:gd name="T11" fmla="*/ 136 h 1953"/>
                  <a:gd name="T12" fmla="*/ 1070 w 1176"/>
                  <a:gd name="T13" fmla="*/ 467 h 1953"/>
                  <a:gd name="T14" fmla="*/ 1172 w 1176"/>
                  <a:gd name="T15" fmla="*/ 994 h 1953"/>
                  <a:gd name="T16" fmla="*/ 1132 w 1176"/>
                  <a:gd name="T17" fmla="*/ 1287 h 1953"/>
                  <a:gd name="T18" fmla="*/ 1025 w 1176"/>
                  <a:gd name="T19" fmla="*/ 1580 h 1953"/>
                  <a:gd name="T20" fmla="*/ 967 w 1176"/>
                  <a:gd name="T21" fmla="*/ 1842 h 1953"/>
                  <a:gd name="T22" fmla="*/ 944 w 1176"/>
                  <a:gd name="T23" fmla="*/ 1864 h 1953"/>
                  <a:gd name="T24" fmla="*/ 700 w 1176"/>
                  <a:gd name="T25" fmla="*/ 1893 h 1953"/>
                  <a:gd name="T26" fmla="*/ 282 w 1176"/>
                  <a:gd name="T27" fmla="*/ 1947 h 1953"/>
                  <a:gd name="T28" fmla="*/ 216 w 1176"/>
                  <a:gd name="T29" fmla="*/ 1907 h 1953"/>
                  <a:gd name="T30" fmla="*/ 119 w 1176"/>
                  <a:gd name="T31" fmla="*/ 1666 h 1953"/>
                  <a:gd name="T32" fmla="*/ 4 w 1176"/>
                  <a:gd name="T33" fmla="*/ 1085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6" h="1953">
                    <a:moveTo>
                      <a:pt x="4" y="1085"/>
                    </a:moveTo>
                    <a:cubicBezTo>
                      <a:pt x="3" y="957"/>
                      <a:pt x="24" y="832"/>
                      <a:pt x="55" y="707"/>
                    </a:cubicBezTo>
                    <a:cubicBezTo>
                      <a:pt x="85" y="581"/>
                      <a:pt x="132" y="462"/>
                      <a:pt x="196" y="349"/>
                    </a:cubicBezTo>
                    <a:cubicBezTo>
                      <a:pt x="256" y="244"/>
                      <a:pt x="331" y="149"/>
                      <a:pt x="434" y="79"/>
                    </a:cubicBezTo>
                    <a:cubicBezTo>
                      <a:pt x="518" y="21"/>
                      <a:pt x="613" y="0"/>
                      <a:pt x="713" y="23"/>
                    </a:cubicBezTo>
                    <a:cubicBezTo>
                      <a:pt x="782" y="39"/>
                      <a:pt x="840" y="82"/>
                      <a:pt x="888" y="136"/>
                    </a:cubicBezTo>
                    <a:cubicBezTo>
                      <a:pt x="975" y="232"/>
                      <a:pt x="1029" y="347"/>
                      <a:pt x="1070" y="467"/>
                    </a:cubicBezTo>
                    <a:cubicBezTo>
                      <a:pt x="1129" y="637"/>
                      <a:pt x="1166" y="813"/>
                      <a:pt x="1172" y="994"/>
                    </a:cubicBezTo>
                    <a:cubicBezTo>
                      <a:pt x="1176" y="1094"/>
                      <a:pt x="1165" y="1192"/>
                      <a:pt x="1132" y="1287"/>
                    </a:cubicBezTo>
                    <a:cubicBezTo>
                      <a:pt x="1098" y="1385"/>
                      <a:pt x="1059" y="1482"/>
                      <a:pt x="1025" y="1580"/>
                    </a:cubicBezTo>
                    <a:cubicBezTo>
                      <a:pt x="996" y="1665"/>
                      <a:pt x="964" y="1750"/>
                      <a:pt x="967" y="1842"/>
                    </a:cubicBezTo>
                    <a:cubicBezTo>
                      <a:pt x="968" y="1859"/>
                      <a:pt x="959" y="1863"/>
                      <a:pt x="944" y="1864"/>
                    </a:cubicBezTo>
                    <a:cubicBezTo>
                      <a:pt x="862" y="1873"/>
                      <a:pt x="781" y="1883"/>
                      <a:pt x="700" y="1893"/>
                    </a:cubicBezTo>
                    <a:cubicBezTo>
                      <a:pt x="560" y="1911"/>
                      <a:pt x="421" y="1929"/>
                      <a:pt x="282" y="1947"/>
                    </a:cubicBezTo>
                    <a:cubicBezTo>
                      <a:pt x="235" y="1953"/>
                      <a:pt x="235" y="1953"/>
                      <a:pt x="216" y="1907"/>
                    </a:cubicBezTo>
                    <a:cubicBezTo>
                      <a:pt x="183" y="1827"/>
                      <a:pt x="145" y="1748"/>
                      <a:pt x="119" y="1666"/>
                    </a:cubicBezTo>
                    <a:cubicBezTo>
                      <a:pt x="57" y="1477"/>
                      <a:pt x="0" y="1287"/>
                      <a:pt x="4" y="10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005" name="Freeform 6"/>
              <p:cNvSpPr/>
              <p:nvPr/>
            </p:nvSpPr>
            <p:spPr bwMode="auto">
              <a:xfrm>
                <a:off x="2222210" y="5700645"/>
                <a:ext cx="491933" cy="587442"/>
              </a:xfrm>
              <a:custGeom>
                <a:avLst/>
                <a:gdLst>
                  <a:gd name="T0" fmla="*/ 821 w 821"/>
                  <a:gd name="T1" fmla="*/ 562 h 987"/>
                  <a:gd name="T2" fmla="*/ 773 w 821"/>
                  <a:gd name="T3" fmla="*/ 795 h 987"/>
                  <a:gd name="T4" fmla="*/ 658 w 821"/>
                  <a:gd name="T5" fmla="*/ 915 h 987"/>
                  <a:gd name="T6" fmla="*/ 334 w 821"/>
                  <a:gd name="T7" fmla="*/ 964 h 987"/>
                  <a:gd name="T8" fmla="*/ 186 w 821"/>
                  <a:gd name="T9" fmla="*/ 879 h 987"/>
                  <a:gd name="T10" fmla="*/ 50 w 821"/>
                  <a:gd name="T11" fmla="*/ 574 h 987"/>
                  <a:gd name="T12" fmla="*/ 2 w 821"/>
                  <a:gd name="T13" fmla="*/ 138 h 987"/>
                  <a:gd name="T14" fmla="*/ 26 w 821"/>
                  <a:gd name="T15" fmla="*/ 102 h 987"/>
                  <a:gd name="T16" fmla="*/ 163 w 821"/>
                  <a:gd name="T17" fmla="*/ 81 h 987"/>
                  <a:gd name="T18" fmla="*/ 400 w 821"/>
                  <a:gd name="T19" fmla="*/ 43 h 987"/>
                  <a:gd name="T20" fmla="*/ 485 w 821"/>
                  <a:gd name="T21" fmla="*/ 33 h 987"/>
                  <a:gd name="T22" fmla="*/ 678 w 821"/>
                  <a:gd name="T23" fmla="*/ 3 h 987"/>
                  <a:gd name="T24" fmla="*/ 713 w 821"/>
                  <a:gd name="T25" fmla="*/ 25 h 987"/>
                  <a:gd name="T26" fmla="*/ 776 w 821"/>
                  <a:gd name="T27" fmla="*/ 264 h 987"/>
                  <a:gd name="T28" fmla="*/ 819 w 821"/>
                  <a:gd name="T29" fmla="*/ 515 h 987"/>
                  <a:gd name="T30" fmla="*/ 821 w 821"/>
                  <a:gd name="T31" fmla="*/ 562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1" h="987">
                    <a:moveTo>
                      <a:pt x="821" y="562"/>
                    </a:moveTo>
                    <a:cubicBezTo>
                      <a:pt x="820" y="647"/>
                      <a:pt x="810" y="724"/>
                      <a:pt x="773" y="795"/>
                    </a:cubicBezTo>
                    <a:cubicBezTo>
                      <a:pt x="746" y="845"/>
                      <a:pt x="708" y="887"/>
                      <a:pt x="658" y="915"/>
                    </a:cubicBezTo>
                    <a:cubicBezTo>
                      <a:pt x="556" y="970"/>
                      <a:pt x="448" y="987"/>
                      <a:pt x="334" y="964"/>
                    </a:cubicBezTo>
                    <a:cubicBezTo>
                      <a:pt x="276" y="952"/>
                      <a:pt x="226" y="923"/>
                      <a:pt x="186" y="879"/>
                    </a:cubicBezTo>
                    <a:cubicBezTo>
                      <a:pt x="106" y="793"/>
                      <a:pt x="74" y="686"/>
                      <a:pt x="50" y="574"/>
                    </a:cubicBezTo>
                    <a:cubicBezTo>
                      <a:pt x="19" y="430"/>
                      <a:pt x="19" y="283"/>
                      <a:pt x="2" y="138"/>
                    </a:cubicBezTo>
                    <a:cubicBezTo>
                      <a:pt x="0" y="117"/>
                      <a:pt x="5" y="105"/>
                      <a:pt x="26" y="102"/>
                    </a:cubicBezTo>
                    <a:cubicBezTo>
                      <a:pt x="72" y="95"/>
                      <a:pt x="118" y="89"/>
                      <a:pt x="163" y="81"/>
                    </a:cubicBezTo>
                    <a:cubicBezTo>
                      <a:pt x="242" y="69"/>
                      <a:pt x="321" y="56"/>
                      <a:pt x="400" y="43"/>
                    </a:cubicBezTo>
                    <a:cubicBezTo>
                      <a:pt x="428" y="39"/>
                      <a:pt x="457" y="37"/>
                      <a:pt x="485" y="33"/>
                    </a:cubicBezTo>
                    <a:cubicBezTo>
                      <a:pt x="550" y="23"/>
                      <a:pt x="614" y="13"/>
                      <a:pt x="678" y="3"/>
                    </a:cubicBezTo>
                    <a:cubicBezTo>
                      <a:pt x="697" y="0"/>
                      <a:pt x="708" y="5"/>
                      <a:pt x="713" y="25"/>
                    </a:cubicBezTo>
                    <a:cubicBezTo>
                      <a:pt x="734" y="105"/>
                      <a:pt x="758" y="184"/>
                      <a:pt x="776" y="264"/>
                    </a:cubicBezTo>
                    <a:cubicBezTo>
                      <a:pt x="794" y="347"/>
                      <a:pt x="805" y="431"/>
                      <a:pt x="819" y="515"/>
                    </a:cubicBezTo>
                    <a:cubicBezTo>
                      <a:pt x="821" y="532"/>
                      <a:pt x="821" y="550"/>
                      <a:pt x="821" y="5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Group 25"/>
            <p:cNvGrpSpPr/>
            <p:nvPr/>
          </p:nvGrpSpPr>
          <p:grpSpPr>
            <a:xfrm rot="219926">
              <a:off x="3012995" y="-2554029"/>
              <a:ext cx="703343" cy="1831715"/>
              <a:chOff x="3097662" y="4456372"/>
              <a:chExt cx="703343" cy="1831715"/>
            </a:xfrm>
            <a:grpFill/>
          </p:grpSpPr>
          <p:sp>
            <p:nvSpPr>
              <p:cNvPr id="1049006" name="Freeform 7"/>
              <p:cNvSpPr/>
              <p:nvPr/>
            </p:nvSpPr>
            <p:spPr bwMode="auto">
              <a:xfrm>
                <a:off x="3097662" y="4456372"/>
                <a:ext cx="703343" cy="1161411"/>
              </a:xfrm>
              <a:custGeom>
                <a:avLst/>
                <a:gdLst>
                  <a:gd name="T0" fmla="*/ 1172 w 1176"/>
                  <a:gd name="T1" fmla="*/ 1085 h 1953"/>
                  <a:gd name="T2" fmla="*/ 1122 w 1176"/>
                  <a:gd name="T3" fmla="*/ 707 h 1953"/>
                  <a:gd name="T4" fmla="*/ 980 w 1176"/>
                  <a:gd name="T5" fmla="*/ 349 h 1953"/>
                  <a:gd name="T6" fmla="*/ 743 w 1176"/>
                  <a:gd name="T7" fmla="*/ 79 h 1953"/>
                  <a:gd name="T8" fmla="*/ 464 w 1176"/>
                  <a:gd name="T9" fmla="*/ 23 h 1953"/>
                  <a:gd name="T10" fmla="*/ 288 w 1176"/>
                  <a:gd name="T11" fmla="*/ 136 h 1953"/>
                  <a:gd name="T12" fmla="*/ 106 w 1176"/>
                  <a:gd name="T13" fmla="*/ 467 h 1953"/>
                  <a:gd name="T14" fmla="*/ 4 w 1176"/>
                  <a:gd name="T15" fmla="*/ 994 h 1953"/>
                  <a:gd name="T16" fmla="*/ 44 w 1176"/>
                  <a:gd name="T17" fmla="*/ 1287 h 1953"/>
                  <a:gd name="T18" fmla="*/ 151 w 1176"/>
                  <a:gd name="T19" fmla="*/ 1580 h 1953"/>
                  <a:gd name="T20" fmla="*/ 209 w 1176"/>
                  <a:gd name="T21" fmla="*/ 1842 h 1953"/>
                  <a:gd name="T22" fmla="*/ 232 w 1176"/>
                  <a:gd name="T23" fmla="*/ 1864 h 1953"/>
                  <a:gd name="T24" fmla="*/ 477 w 1176"/>
                  <a:gd name="T25" fmla="*/ 1893 h 1953"/>
                  <a:gd name="T26" fmla="*/ 894 w 1176"/>
                  <a:gd name="T27" fmla="*/ 1947 h 1953"/>
                  <a:gd name="T28" fmla="*/ 961 w 1176"/>
                  <a:gd name="T29" fmla="*/ 1907 h 1953"/>
                  <a:gd name="T30" fmla="*/ 1058 w 1176"/>
                  <a:gd name="T31" fmla="*/ 1666 h 1953"/>
                  <a:gd name="T32" fmla="*/ 1172 w 1176"/>
                  <a:gd name="T33" fmla="*/ 1085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6" h="1953">
                    <a:moveTo>
                      <a:pt x="1172" y="1085"/>
                    </a:moveTo>
                    <a:cubicBezTo>
                      <a:pt x="1173" y="957"/>
                      <a:pt x="1152" y="832"/>
                      <a:pt x="1122" y="707"/>
                    </a:cubicBezTo>
                    <a:cubicBezTo>
                      <a:pt x="1091" y="581"/>
                      <a:pt x="1044" y="462"/>
                      <a:pt x="980" y="349"/>
                    </a:cubicBezTo>
                    <a:cubicBezTo>
                      <a:pt x="920" y="244"/>
                      <a:pt x="845" y="149"/>
                      <a:pt x="743" y="79"/>
                    </a:cubicBezTo>
                    <a:cubicBezTo>
                      <a:pt x="658" y="21"/>
                      <a:pt x="563" y="0"/>
                      <a:pt x="464" y="23"/>
                    </a:cubicBezTo>
                    <a:cubicBezTo>
                      <a:pt x="394" y="39"/>
                      <a:pt x="337" y="82"/>
                      <a:pt x="288" y="136"/>
                    </a:cubicBezTo>
                    <a:cubicBezTo>
                      <a:pt x="201" y="232"/>
                      <a:pt x="147" y="347"/>
                      <a:pt x="106" y="467"/>
                    </a:cubicBezTo>
                    <a:cubicBezTo>
                      <a:pt x="47" y="637"/>
                      <a:pt x="11" y="813"/>
                      <a:pt x="4" y="994"/>
                    </a:cubicBezTo>
                    <a:cubicBezTo>
                      <a:pt x="0" y="1094"/>
                      <a:pt x="11" y="1192"/>
                      <a:pt x="44" y="1287"/>
                    </a:cubicBezTo>
                    <a:cubicBezTo>
                      <a:pt x="78" y="1385"/>
                      <a:pt x="117" y="1482"/>
                      <a:pt x="151" y="1580"/>
                    </a:cubicBezTo>
                    <a:cubicBezTo>
                      <a:pt x="181" y="1665"/>
                      <a:pt x="213" y="1750"/>
                      <a:pt x="209" y="1842"/>
                    </a:cubicBezTo>
                    <a:cubicBezTo>
                      <a:pt x="209" y="1859"/>
                      <a:pt x="217" y="1863"/>
                      <a:pt x="232" y="1864"/>
                    </a:cubicBezTo>
                    <a:cubicBezTo>
                      <a:pt x="314" y="1873"/>
                      <a:pt x="395" y="1883"/>
                      <a:pt x="477" y="1893"/>
                    </a:cubicBezTo>
                    <a:cubicBezTo>
                      <a:pt x="616" y="1911"/>
                      <a:pt x="755" y="1929"/>
                      <a:pt x="894" y="1947"/>
                    </a:cubicBezTo>
                    <a:cubicBezTo>
                      <a:pt x="942" y="1953"/>
                      <a:pt x="942" y="1953"/>
                      <a:pt x="961" y="1907"/>
                    </a:cubicBezTo>
                    <a:cubicBezTo>
                      <a:pt x="993" y="1827"/>
                      <a:pt x="1031" y="1748"/>
                      <a:pt x="1058" y="1666"/>
                    </a:cubicBezTo>
                    <a:cubicBezTo>
                      <a:pt x="1119" y="1477"/>
                      <a:pt x="1176" y="1287"/>
                      <a:pt x="1172" y="10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007" name="Freeform 8"/>
              <p:cNvSpPr/>
              <p:nvPr/>
            </p:nvSpPr>
            <p:spPr bwMode="auto">
              <a:xfrm>
                <a:off x="3130187" y="5700645"/>
                <a:ext cx="491933" cy="587442"/>
              </a:xfrm>
              <a:custGeom>
                <a:avLst/>
                <a:gdLst>
                  <a:gd name="T0" fmla="*/ 0 w 821"/>
                  <a:gd name="T1" fmla="*/ 562 h 987"/>
                  <a:gd name="T2" fmla="*/ 49 w 821"/>
                  <a:gd name="T3" fmla="*/ 795 h 987"/>
                  <a:gd name="T4" fmla="*/ 164 w 821"/>
                  <a:gd name="T5" fmla="*/ 915 h 987"/>
                  <a:gd name="T6" fmla="*/ 487 w 821"/>
                  <a:gd name="T7" fmla="*/ 964 h 987"/>
                  <a:gd name="T8" fmla="*/ 635 w 821"/>
                  <a:gd name="T9" fmla="*/ 879 h 987"/>
                  <a:gd name="T10" fmla="*/ 771 w 821"/>
                  <a:gd name="T11" fmla="*/ 574 h 987"/>
                  <a:gd name="T12" fmla="*/ 819 w 821"/>
                  <a:gd name="T13" fmla="*/ 138 h 987"/>
                  <a:gd name="T14" fmla="*/ 795 w 821"/>
                  <a:gd name="T15" fmla="*/ 102 h 987"/>
                  <a:gd name="T16" fmla="*/ 658 w 821"/>
                  <a:gd name="T17" fmla="*/ 81 h 987"/>
                  <a:gd name="T18" fmla="*/ 421 w 821"/>
                  <a:gd name="T19" fmla="*/ 43 h 987"/>
                  <a:gd name="T20" fmla="*/ 336 w 821"/>
                  <a:gd name="T21" fmla="*/ 33 h 987"/>
                  <a:gd name="T22" fmla="*/ 143 w 821"/>
                  <a:gd name="T23" fmla="*/ 3 h 987"/>
                  <a:gd name="T24" fmla="*/ 108 w 821"/>
                  <a:gd name="T25" fmla="*/ 25 h 987"/>
                  <a:gd name="T26" fmla="*/ 45 w 821"/>
                  <a:gd name="T27" fmla="*/ 264 h 987"/>
                  <a:gd name="T28" fmla="*/ 3 w 821"/>
                  <a:gd name="T29" fmla="*/ 515 h 987"/>
                  <a:gd name="T30" fmla="*/ 0 w 821"/>
                  <a:gd name="T31" fmla="*/ 562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1" h="987">
                    <a:moveTo>
                      <a:pt x="0" y="562"/>
                    </a:moveTo>
                    <a:cubicBezTo>
                      <a:pt x="2" y="647"/>
                      <a:pt x="11" y="724"/>
                      <a:pt x="49" y="795"/>
                    </a:cubicBezTo>
                    <a:cubicBezTo>
                      <a:pt x="75" y="845"/>
                      <a:pt x="113" y="887"/>
                      <a:pt x="164" y="915"/>
                    </a:cubicBezTo>
                    <a:cubicBezTo>
                      <a:pt x="265" y="970"/>
                      <a:pt x="374" y="987"/>
                      <a:pt x="487" y="964"/>
                    </a:cubicBezTo>
                    <a:cubicBezTo>
                      <a:pt x="545" y="952"/>
                      <a:pt x="595" y="923"/>
                      <a:pt x="635" y="879"/>
                    </a:cubicBezTo>
                    <a:cubicBezTo>
                      <a:pt x="715" y="793"/>
                      <a:pt x="747" y="686"/>
                      <a:pt x="771" y="574"/>
                    </a:cubicBezTo>
                    <a:cubicBezTo>
                      <a:pt x="802" y="430"/>
                      <a:pt x="802" y="283"/>
                      <a:pt x="819" y="138"/>
                    </a:cubicBezTo>
                    <a:cubicBezTo>
                      <a:pt x="821" y="117"/>
                      <a:pt x="816" y="105"/>
                      <a:pt x="795" y="102"/>
                    </a:cubicBezTo>
                    <a:cubicBezTo>
                      <a:pt x="750" y="95"/>
                      <a:pt x="704" y="89"/>
                      <a:pt x="658" y="81"/>
                    </a:cubicBezTo>
                    <a:cubicBezTo>
                      <a:pt x="579" y="69"/>
                      <a:pt x="500" y="56"/>
                      <a:pt x="421" y="43"/>
                    </a:cubicBezTo>
                    <a:cubicBezTo>
                      <a:pt x="393" y="39"/>
                      <a:pt x="364" y="37"/>
                      <a:pt x="336" y="33"/>
                    </a:cubicBezTo>
                    <a:cubicBezTo>
                      <a:pt x="272" y="23"/>
                      <a:pt x="207" y="13"/>
                      <a:pt x="143" y="3"/>
                    </a:cubicBezTo>
                    <a:cubicBezTo>
                      <a:pt x="124" y="0"/>
                      <a:pt x="113" y="5"/>
                      <a:pt x="108" y="25"/>
                    </a:cubicBezTo>
                    <a:cubicBezTo>
                      <a:pt x="88" y="105"/>
                      <a:pt x="63" y="184"/>
                      <a:pt x="45" y="264"/>
                    </a:cubicBezTo>
                    <a:cubicBezTo>
                      <a:pt x="28" y="347"/>
                      <a:pt x="16" y="431"/>
                      <a:pt x="3" y="515"/>
                    </a:cubicBezTo>
                    <a:cubicBezTo>
                      <a:pt x="0" y="532"/>
                      <a:pt x="0" y="550"/>
                      <a:pt x="0" y="5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" name="Group 28"/>
          <p:cNvGrpSpPr/>
          <p:nvPr/>
        </p:nvGrpSpPr>
        <p:grpSpPr>
          <a:xfrm>
            <a:off x="15986850" y="5954523"/>
            <a:ext cx="1995814" cy="2120535"/>
            <a:chOff x="1060021" y="1473417"/>
            <a:chExt cx="4479725" cy="4499333"/>
          </a:xfrm>
        </p:grpSpPr>
        <p:sp>
          <p:nvSpPr>
            <p:cNvPr id="1049008" name="Freeform 5"/>
            <p:cNvSpPr/>
            <p:nvPr/>
          </p:nvSpPr>
          <p:spPr bwMode="auto">
            <a:xfrm>
              <a:off x="1880026" y="2059900"/>
              <a:ext cx="1474227" cy="461699"/>
            </a:xfrm>
            <a:custGeom>
              <a:avLst/>
              <a:gdLst>
                <a:gd name="T0" fmla="*/ 206 w 426"/>
                <a:gd name="T1" fmla="*/ 0 h 132"/>
                <a:gd name="T2" fmla="*/ 403 w 426"/>
                <a:gd name="T3" fmla="*/ 73 h 132"/>
                <a:gd name="T4" fmla="*/ 413 w 426"/>
                <a:gd name="T5" fmla="*/ 83 h 132"/>
                <a:gd name="T6" fmla="*/ 414 w 426"/>
                <a:gd name="T7" fmla="*/ 120 h 132"/>
                <a:gd name="T8" fmla="*/ 376 w 426"/>
                <a:gd name="T9" fmla="*/ 121 h 132"/>
                <a:gd name="T10" fmla="*/ 307 w 426"/>
                <a:gd name="T11" fmla="*/ 75 h 132"/>
                <a:gd name="T12" fmla="*/ 60 w 426"/>
                <a:gd name="T13" fmla="*/ 114 h 132"/>
                <a:gd name="T14" fmla="*/ 52 w 426"/>
                <a:gd name="T15" fmla="*/ 121 h 132"/>
                <a:gd name="T16" fmla="*/ 13 w 426"/>
                <a:gd name="T17" fmla="*/ 120 h 132"/>
                <a:gd name="T18" fmla="*/ 15 w 426"/>
                <a:gd name="T19" fmla="*/ 82 h 132"/>
                <a:gd name="T20" fmla="*/ 152 w 426"/>
                <a:gd name="T21" fmla="*/ 8 h 132"/>
                <a:gd name="T22" fmla="*/ 206 w 426"/>
                <a:gd name="T2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6" h="132">
                  <a:moveTo>
                    <a:pt x="206" y="0"/>
                  </a:moveTo>
                  <a:cubicBezTo>
                    <a:pt x="285" y="3"/>
                    <a:pt x="350" y="24"/>
                    <a:pt x="403" y="73"/>
                  </a:cubicBezTo>
                  <a:cubicBezTo>
                    <a:pt x="407" y="76"/>
                    <a:pt x="410" y="79"/>
                    <a:pt x="413" y="83"/>
                  </a:cubicBezTo>
                  <a:cubicBezTo>
                    <a:pt x="424" y="95"/>
                    <a:pt x="426" y="108"/>
                    <a:pt x="414" y="120"/>
                  </a:cubicBezTo>
                  <a:cubicBezTo>
                    <a:pt x="402" y="132"/>
                    <a:pt x="390" y="131"/>
                    <a:pt x="376" y="121"/>
                  </a:cubicBezTo>
                  <a:cubicBezTo>
                    <a:pt x="354" y="105"/>
                    <a:pt x="332" y="86"/>
                    <a:pt x="307" y="75"/>
                  </a:cubicBezTo>
                  <a:cubicBezTo>
                    <a:pt x="217" y="36"/>
                    <a:pt x="134" y="51"/>
                    <a:pt x="60" y="114"/>
                  </a:cubicBezTo>
                  <a:cubicBezTo>
                    <a:pt x="57" y="116"/>
                    <a:pt x="55" y="119"/>
                    <a:pt x="52" y="121"/>
                  </a:cubicBezTo>
                  <a:cubicBezTo>
                    <a:pt x="39" y="132"/>
                    <a:pt x="25" y="132"/>
                    <a:pt x="13" y="120"/>
                  </a:cubicBezTo>
                  <a:cubicBezTo>
                    <a:pt x="0" y="107"/>
                    <a:pt x="3" y="93"/>
                    <a:pt x="15" y="82"/>
                  </a:cubicBezTo>
                  <a:cubicBezTo>
                    <a:pt x="53" y="43"/>
                    <a:pt x="100" y="19"/>
                    <a:pt x="152" y="8"/>
                  </a:cubicBezTo>
                  <a:cubicBezTo>
                    <a:pt x="172" y="4"/>
                    <a:pt x="193" y="2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009" name="Freeform 6"/>
            <p:cNvSpPr>
              <a:spLocks noEditPoints="1"/>
            </p:cNvSpPr>
            <p:nvPr/>
          </p:nvSpPr>
          <p:spPr bwMode="auto">
            <a:xfrm>
              <a:off x="1060021" y="1473417"/>
              <a:ext cx="4479725" cy="4499333"/>
            </a:xfrm>
            <a:custGeom>
              <a:avLst/>
              <a:gdLst>
                <a:gd name="T0" fmla="*/ 1257 w 1295"/>
                <a:gd name="T1" fmla="*/ 1098 h 1289"/>
                <a:gd name="T2" fmla="*/ 1123 w 1295"/>
                <a:gd name="T3" fmla="*/ 981 h 1289"/>
                <a:gd name="T4" fmla="*/ 895 w 1295"/>
                <a:gd name="T5" fmla="*/ 781 h 1289"/>
                <a:gd name="T6" fmla="*/ 872 w 1295"/>
                <a:gd name="T7" fmla="*/ 773 h 1289"/>
                <a:gd name="T8" fmla="*/ 816 w 1295"/>
                <a:gd name="T9" fmla="*/ 752 h 1289"/>
                <a:gd name="T10" fmla="*/ 814 w 1295"/>
                <a:gd name="T11" fmla="*/ 722 h 1289"/>
                <a:gd name="T12" fmla="*/ 825 w 1295"/>
                <a:gd name="T13" fmla="*/ 706 h 1289"/>
                <a:gd name="T14" fmla="*/ 903 w 1295"/>
                <a:gd name="T15" fmla="*/ 452 h 1289"/>
                <a:gd name="T16" fmla="*/ 452 w 1295"/>
                <a:gd name="T17" fmla="*/ 0 h 1289"/>
                <a:gd name="T18" fmla="*/ 0 w 1295"/>
                <a:gd name="T19" fmla="*/ 452 h 1289"/>
                <a:gd name="T20" fmla="*/ 452 w 1295"/>
                <a:gd name="T21" fmla="*/ 903 h 1289"/>
                <a:gd name="T22" fmla="*/ 697 w 1295"/>
                <a:gd name="T23" fmla="*/ 831 h 1289"/>
                <a:gd name="T24" fmla="*/ 704 w 1295"/>
                <a:gd name="T25" fmla="*/ 826 h 1289"/>
                <a:gd name="T26" fmla="*/ 705 w 1295"/>
                <a:gd name="T27" fmla="*/ 826 h 1289"/>
                <a:gd name="T28" fmla="*/ 714 w 1295"/>
                <a:gd name="T29" fmla="*/ 819 h 1289"/>
                <a:gd name="T30" fmla="*/ 757 w 1295"/>
                <a:gd name="T31" fmla="*/ 822 h 1289"/>
                <a:gd name="T32" fmla="*/ 774 w 1295"/>
                <a:gd name="T33" fmla="*/ 869 h 1289"/>
                <a:gd name="T34" fmla="*/ 786 w 1295"/>
                <a:gd name="T35" fmla="*/ 900 h 1289"/>
                <a:gd name="T36" fmla="*/ 1109 w 1295"/>
                <a:gd name="T37" fmla="*/ 1268 h 1289"/>
                <a:gd name="T38" fmla="*/ 1159 w 1295"/>
                <a:gd name="T39" fmla="*/ 1284 h 1289"/>
                <a:gd name="T40" fmla="*/ 1278 w 1295"/>
                <a:gd name="T41" fmla="*/ 1181 h 1289"/>
                <a:gd name="T42" fmla="*/ 1257 w 1295"/>
                <a:gd name="T43" fmla="*/ 1098 h 1289"/>
                <a:gd name="T44" fmla="*/ 90 w 1295"/>
                <a:gd name="T45" fmla="*/ 452 h 1289"/>
                <a:gd name="T46" fmla="*/ 452 w 1295"/>
                <a:gd name="T47" fmla="*/ 90 h 1289"/>
                <a:gd name="T48" fmla="*/ 813 w 1295"/>
                <a:gd name="T49" fmla="*/ 452 h 1289"/>
                <a:gd name="T50" fmla="*/ 452 w 1295"/>
                <a:gd name="T51" fmla="*/ 813 h 1289"/>
                <a:gd name="T52" fmla="*/ 90 w 1295"/>
                <a:gd name="T53" fmla="*/ 452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5" h="1289">
                  <a:moveTo>
                    <a:pt x="1257" y="1098"/>
                  </a:moveTo>
                  <a:cubicBezTo>
                    <a:pt x="1212" y="1059"/>
                    <a:pt x="1168" y="1020"/>
                    <a:pt x="1123" y="981"/>
                  </a:cubicBezTo>
                  <a:cubicBezTo>
                    <a:pt x="1047" y="914"/>
                    <a:pt x="971" y="847"/>
                    <a:pt x="895" y="781"/>
                  </a:cubicBezTo>
                  <a:cubicBezTo>
                    <a:pt x="889" y="776"/>
                    <a:pt x="878" y="770"/>
                    <a:pt x="872" y="773"/>
                  </a:cubicBezTo>
                  <a:cubicBezTo>
                    <a:pt x="846" y="783"/>
                    <a:pt x="832" y="768"/>
                    <a:pt x="816" y="752"/>
                  </a:cubicBezTo>
                  <a:cubicBezTo>
                    <a:pt x="805" y="741"/>
                    <a:pt x="805" y="734"/>
                    <a:pt x="814" y="722"/>
                  </a:cubicBezTo>
                  <a:cubicBezTo>
                    <a:pt x="817" y="717"/>
                    <a:pt x="821" y="712"/>
                    <a:pt x="825" y="706"/>
                  </a:cubicBezTo>
                  <a:cubicBezTo>
                    <a:pt x="874" y="634"/>
                    <a:pt x="903" y="546"/>
                    <a:pt x="903" y="452"/>
                  </a:cubicBezTo>
                  <a:cubicBezTo>
                    <a:pt x="903" y="202"/>
                    <a:pt x="701" y="0"/>
                    <a:pt x="452" y="0"/>
                  </a:cubicBezTo>
                  <a:cubicBezTo>
                    <a:pt x="202" y="0"/>
                    <a:pt x="0" y="202"/>
                    <a:pt x="0" y="452"/>
                  </a:cubicBezTo>
                  <a:cubicBezTo>
                    <a:pt x="0" y="701"/>
                    <a:pt x="202" y="903"/>
                    <a:pt x="452" y="903"/>
                  </a:cubicBezTo>
                  <a:cubicBezTo>
                    <a:pt x="542" y="903"/>
                    <a:pt x="626" y="877"/>
                    <a:pt x="697" y="831"/>
                  </a:cubicBezTo>
                  <a:cubicBezTo>
                    <a:pt x="699" y="829"/>
                    <a:pt x="702" y="828"/>
                    <a:pt x="704" y="826"/>
                  </a:cubicBezTo>
                  <a:cubicBezTo>
                    <a:pt x="704" y="826"/>
                    <a:pt x="704" y="826"/>
                    <a:pt x="705" y="826"/>
                  </a:cubicBezTo>
                  <a:cubicBezTo>
                    <a:pt x="708" y="824"/>
                    <a:pt x="711" y="822"/>
                    <a:pt x="714" y="819"/>
                  </a:cubicBezTo>
                  <a:cubicBezTo>
                    <a:pt x="732" y="807"/>
                    <a:pt x="742" y="805"/>
                    <a:pt x="757" y="822"/>
                  </a:cubicBezTo>
                  <a:cubicBezTo>
                    <a:pt x="769" y="836"/>
                    <a:pt x="781" y="847"/>
                    <a:pt x="774" y="869"/>
                  </a:cubicBezTo>
                  <a:cubicBezTo>
                    <a:pt x="771" y="877"/>
                    <a:pt x="779" y="892"/>
                    <a:pt x="786" y="900"/>
                  </a:cubicBezTo>
                  <a:cubicBezTo>
                    <a:pt x="893" y="1023"/>
                    <a:pt x="1001" y="1146"/>
                    <a:pt x="1109" y="1268"/>
                  </a:cubicBezTo>
                  <a:cubicBezTo>
                    <a:pt x="1122" y="1284"/>
                    <a:pt x="1139" y="1289"/>
                    <a:pt x="1159" y="1284"/>
                  </a:cubicBezTo>
                  <a:cubicBezTo>
                    <a:pt x="1216" y="1270"/>
                    <a:pt x="1256" y="1234"/>
                    <a:pt x="1278" y="1181"/>
                  </a:cubicBezTo>
                  <a:cubicBezTo>
                    <a:pt x="1295" y="1141"/>
                    <a:pt x="1290" y="1127"/>
                    <a:pt x="1257" y="1098"/>
                  </a:cubicBezTo>
                  <a:close/>
                  <a:moveTo>
                    <a:pt x="90" y="452"/>
                  </a:moveTo>
                  <a:cubicBezTo>
                    <a:pt x="90" y="252"/>
                    <a:pt x="252" y="90"/>
                    <a:pt x="452" y="90"/>
                  </a:cubicBezTo>
                  <a:cubicBezTo>
                    <a:pt x="651" y="90"/>
                    <a:pt x="813" y="252"/>
                    <a:pt x="813" y="452"/>
                  </a:cubicBezTo>
                  <a:cubicBezTo>
                    <a:pt x="813" y="651"/>
                    <a:pt x="651" y="813"/>
                    <a:pt x="452" y="813"/>
                  </a:cubicBezTo>
                  <a:cubicBezTo>
                    <a:pt x="252" y="813"/>
                    <a:pt x="90" y="651"/>
                    <a:pt x="90" y="4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97181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7855" y="3925899"/>
            <a:ext cx="4615013" cy="4479640"/>
          </a:xfrm>
          <a:prstGeom prst="rect">
            <a:avLst/>
          </a:prstGeom>
        </p:spPr>
      </p:pic>
      <p:pic>
        <p:nvPicPr>
          <p:cNvPr id="2097182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3678" y="4283033"/>
            <a:ext cx="4981317" cy="3735988"/>
          </a:xfrm>
          <a:prstGeom prst="rect">
            <a:avLst/>
          </a:prstGeom>
        </p:spPr>
      </p:pic>
      <p:pic>
        <p:nvPicPr>
          <p:cNvPr id="2097183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50" y="6121735"/>
            <a:ext cx="1527717" cy="1492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4_Briefing">
  <a:themeElements>
    <a:clrScheme name="24_Brief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defRPr kumimoji="0" sz="4000" b="1" i="0" u="none" strike="noStrike" cap="none" spc="39" normalizeH="0" baseline="0">
            <a:ln>
              <a:noFill/>
            </a:ln>
            <a:solidFill>
              <a:srgbClr val="423756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defRPr kumimoji="0" sz="4000" b="1" i="0" u="none" strike="noStrike" cap="none" spc="39" normalizeH="0" baseline="0">
            <a:ln>
              <a:noFill/>
            </a:ln>
            <a:solidFill>
              <a:srgbClr val="423756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4512</Words>
  <Application>Microsoft Office PowerPoint</Application>
  <PresentationFormat>Özel</PresentationFormat>
  <Paragraphs>2822</Paragraphs>
  <Slides>42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16</vt:i4>
      </vt:variant>
      <vt:variant>
        <vt:lpstr>Slayt Başlıkları</vt:lpstr>
      </vt:variant>
      <vt:variant>
        <vt:i4>42</vt:i4>
      </vt:variant>
    </vt:vector>
  </HeadingPairs>
  <TitlesOfParts>
    <vt:vector size="70" baseType="lpstr">
      <vt:lpstr>맑은 고딕</vt:lpstr>
      <vt:lpstr>Arial</vt:lpstr>
      <vt:lpstr>Calibri</vt:lpstr>
      <vt:lpstr>Calibri Light</vt:lpstr>
      <vt:lpstr>Helvetica</vt:lpstr>
      <vt:lpstr>Helvetica Neue</vt:lpstr>
      <vt:lpstr>Noto Sans</vt:lpstr>
      <vt:lpstr>OCR A Extended</vt:lpstr>
      <vt:lpstr>Open Sans</vt:lpstr>
      <vt:lpstr>Tahoma</vt:lpstr>
      <vt:lpstr>Times New Roman</vt:lpstr>
      <vt:lpstr>Verdana</vt:lpstr>
      <vt:lpstr>Office Theme</vt:lpstr>
      <vt:lpstr>3_Office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13_Office Theme</vt:lpstr>
      <vt:lpstr>14_Office Theme</vt:lpstr>
      <vt:lpstr>15_Office Theme</vt:lpstr>
      <vt:lpstr>17_Office Theme</vt:lpstr>
      <vt:lpstr>18_Office Theme</vt:lpstr>
      <vt:lpstr>19_Office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  <vt:lpstr>PowerPoint Sunusu</vt:lpstr>
      <vt:lpstr> </vt:lpstr>
      <vt:lpstr> </vt:lpstr>
      <vt:lpstr>PowerPoint Sunusu</vt:lpstr>
      <vt:lpstr>PowerPoint Sunusu</vt:lpstr>
      <vt:lpstr>PowerPoint Sunusu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ELEKTRONİK BELGE YÖNETİM SİSTEMİ</dc:title>
  <dc:creator>DELL</dc:creator>
  <cp:lastModifiedBy>Ahmet AKBAYIR</cp:lastModifiedBy>
  <cp:revision>91</cp:revision>
  <dcterms:created xsi:type="dcterms:W3CDTF">2021-10-17T15:52:32Z</dcterms:created>
  <dcterms:modified xsi:type="dcterms:W3CDTF">2022-01-24T13:02:38Z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f0341b5053ab4809b25d471940fe9eba</vt:lpwstr>
  </property>
</Properties>
</file>